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Lst>
  <p:sldSz cy="5143500" cx="9144000"/>
  <p:notesSz cx="6858000" cy="9144000"/>
  <p:embeddedFontLst>
    <p:embeddedFont>
      <p:font typeface="Halant"/>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2bd336a31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32bd336a31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2bd336a312_0_3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g32bd336a312_0_3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5d30afc1ab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35d30afc1ab_0_6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g32d9f5178c1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g32d9f5178c1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5d3dd9a02a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g35d3dd9a02a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6" name="Shape 56"/>
        <p:cNvGrpSpPr/>
        <p:nvPr/>
      </p:nvGrpSpPr>
      <p:grpSpPr>
        <a:xfrm>
          <a:off x="0" y="0"/>
          <a:ext cx="0" cy="0"/>
          <a:chOff x="0" y="0"/>
          <a:chExt cx="0" cy="0"/>
        </a:xfrm>
      </p:grpSpPr>
      <p:sp>
        <p:nvSpPr>
          <p:cNvPr id="57" name="Google Shape;57;p1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8" name="Google Shape;58;p1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59" name="Google Shape;59;p1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0" name="Shape 60"/>
        <p:cNvGrpSpPr/>
        <p:nvPr/>
      </p:nvGrpSpPr>
      <p:grpSpPr>
        <a:xfrm>
          <a:off x="0" y="0"/>
          <a:ext cx="0" cy="0"/>
          <a:chOff x="0" y="0"/>
          <a:chExt cx="0" cy="0"/>
        </a:xfrm>
      </p:grpSpPr>
      <p:sp>
        <p:nvSpPr>
          <p:cNvPr id="61" name="Google Shape;61;p15"/>
          <p:cNvSpPr txBox="1"/>
          <p:nvPr>
            <p:ph type="ctrTitle"/>
          </p:nvPr>
        </p:nvSpPr>
        <p:spPr>
          <a:xfrm>
            <a:off x="342900" y="1065213"/>
            <a:ext cx="3886200" cy="7350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2" name="Google Shape;62;p15"/>
          <p:cNvSpPr txBox="1"/>
          <p:nvPr>
            <p:ph idx="1" type="subTitle"/>
          </p:nvPr>
        </p:nvSpPr>
        <p:spPr>
          <a:xfrm>
            <a:off x="685800" y="1943100"/>
            <a:ext cx="3200400" cy="876300"/>
          </a:xfrm>
          <a:prstGeom prst="rect">
            <a:avLst/>
          </a:prstGeom>
          <a:noFill/>
          <a:ln>
            <a:noFill/>
          </a:ln>
        </p:spPr>
        <p:txBody>
          <a:bodyPr anchorCtr="0" anchor="t" bIns="22850" lIns="45725" spcFirstLastPara="1" rIns="45725" wrap="square" tIns="22850">
            <a:normAutofit/>
          </a:bodyPr>
          <a:lstStyle>
            <a:lvl1pPr lvl="0" algn="ctr">
              <a:spcBef>
                <a:spcPts val="300"/>
              </a:spcBef>
              <a:spcAft>
                <a:spcPts val="0"/>
              </a:spcAft>
              <a:buClr>
                <a:srgbClr val="888888"/>
              </a:buClr>
              <a:buSzPts val="1600"/>
              <a:buNone/>
              <a:defRPr>
                <a:solidFill>
                  <a:srgbClr val="888888"/>
                </a:solidFill>
              </a:defRPr>
            </a:lvl1pPr>
            <a:lvl2pPr lvl="1" algn="ctr">
              <a:spcBef>
                <a:spcPts val="300"/>
              </a:spcBef>
              <a:spcAft>
                <a:spcPts val="0"/>
              </a:spcAft>
              <a:buClr>
                <a:srgbClr val="888888"/>
              </a:buClr>
              <a:buSzPts val="1400"/>
              <a:buNone/>
              <a:defRPr>
                <a:solidFill>
                  <a:srgbClr val="888888"/>
                </a:solidFill>
              </a:defRPr>
            </a:lvl2pPr>
            <a:lvl3pPr lvl="2" algn="ctr">
              <a:spcBef>
                <a:spcPts val="200"/>
              </a:spcBef>
              <a:spcAft>
                <a:spcPts val="0"/>
              </a:spcAft>
              <a:buClr>
                <a:srgbClr val="888888"/>
              </a:buClr>
              <a:buSzPts val="1200"/>
              <a:buNone/>
              <a:defRPr>
                <a:solidFill>
                  <a:srgbClr val="888888"/>
                </a:solidFill>
              </a:defRPr>
            </a:lvl3pPr>
            <a:lvl4pPr lvl="3" algn="ctr">
              <a:spcBef>
                <a:spcPts val="200"/>
              </a:spcBef>
              <a:spcAft>
                <a:spcPts val="0"/>
              </a:spcAft>
              <a:buClr>
                <a:srgbClr val="888888"/>
              </a:buClr>
              <a:buSzPts val="1000"/>
              <a:buNone/>
              <a:defRPr>
                <a:solidFill>
                  <a:srgbClr val="888888"/>
                </a:solidFill>
              </a:defRPr>
            </a:lvl4pPr>
            <a:lvl5pPr lvl="4" algn="ctr">
              <a:spcBef>
                <a:spcPts val="200"/>
              </a:spcBef>
              <a:spcAft>
                <a:spcPts val="0"/>
              </a:spcAft>
              <a:buClr>
                <a:srgbClr val="888888"/>
              </a:buClr>
              <a:buSzPts val="1000"/>
              <a:buNone/>
              <a:defRPr>
                <a:solidFill>
                  <a:srgbClr val="888888"/>
                </a:solidFill>
              </a:defRPr>
            </a:lvl5pPr>
            <a:lvl6pPr lvl="5" algn="ctr">
              <a:spcBef>
                <a:spcPts val="200"/>
              </a:spcBef>
              <a:spcAft>
                <a:spcPts val="0"/>
              </a:spcAft>
              <a:buClr>
                <a:srgbClr val="888888"/>
              </a:buClr>
              <a:buSzPts val="1000"/>
              <a:buNone/>
              <a:defRPr>
                <a:solidFill>
                  <a:srgbClr val="888888"/>
                </a:solidFill>
              </a:defRPr>
            </a:lvl6pPr>
            <a:lvl7pPr lvl="6" algn="ctr">
              <a:spcBef>
                <a:spcPts val="200"/>
              </a:spcBef>
              <a:spcAft>
                <a:spcPts val="0"/>
              </a:spcAft>
              <a:buClr>
                <a:srgbClr val="888888"/>
              </a:buClr>
              <a:buSzPts val="1000"/>
              <a:buNone/>
              <a:defRPr>
                <a:solidFill>
                  <a:srgbClr val="888888"/>
                </a:solidFill>
              </a:defRPr>
            </a:lvl7pPr>
            <a:lvl8pPr lvl="7" algn="ctr">
              <a:spcBef>
                <a:spcPts val="200"/>
              </a:spcBef>
              <a:spcAft>
                <a:spcPts val="0"/>
              </a:spcAft>
              <a:buClr>
                <a:srgbClr val="888888"/>
              </a:buClr>
              <a:buSzPts val="1000"/>
              <a:buNone/>
              <a:defRPr>
                <a:solidFill>
                  <a:srgbClr val="888888"/>
                </a:solidFill>
              </a:defRPr>
            </a:lvl8pPr>
            <a:lvl9pPr lvl="8" algn="ctr">
              <a:spcBef>
                <a:spcPts val="200"/>
              </a:spcBef>
              <a:spcAft>
                <a:spcPts val="0"/>
              </a:spcAft>
              <a:buClr>
                <a:srgbClr val="888888"/>
              </a:buClr>
              <a:buSzPts val="1000"/>
              <a:buNone/>
              <a:defRPr>
                <a:solidFill>
                  <a:srgbClr val="888888"/>
                </a:solidFill>
              </a:defRPr>
            </a:lvl9pPr>
          </a:lstStyle>
          <a:p/>
        </p:txBody>
      </p:sp>
      <p:sp>
        <p:nvSpPr>
          <p:cNvPr id="63" name="Google Shape;63;p15"/>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4" name="Google Shape;64;p15"/>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65" name="Google Shape;65;p15"/>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6" name="Shape 66"/>
        <p:cNvGrpSpPr/>
        <p:nvPr/>
      </p:nvGrpSpPr>
      <p:grpSpPr>
        <a:xfrm>
          <a:off x="0" y="0"/>
          <a:ext cx="0" cy="0"/>
          <a:chOff x="0" y="0"/>
          <a:chExt cx="0" cy="0"/>
        </a:xfrm>
      </p:grpSpPr>
      <p:sp>
        <p:nvSpPr>
          <p:cNvPr id="67" name="Google Shape;67;p16"/>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68" name="Google Shape;68;p16"/>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69" name="Google Shape;69;p16"/>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0" name="Google Shape;70;p16"/>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1" name="Google Shape;71;p16"/>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2" name="Shape 72"/>
        <p:cNvGrpSpPr/>
        <p:nvPr/>
      </p:nvGrpSpPr>
      <p:grpSpPr>
        <a:xfrm>
          <a:off x="0" y="0"/>
          <a:ext cx="0" cy="0"/>
          <a:chOff x="0" y="0"/>
          <a:chExt cx="0" cy="0"/>
        </a:xfrm>
      </p:grpSpPr>
      <p:sp>
        <p:nvSpPr>
          <p:cNvPr id="73" name="Google Shape;73;p17"/>
          <p:cNvSpPr txBox="1"/>
          <p:nvPr>
            <p:ph type="title"/>
          </p:nvPr>
        </p:nvSpPr>
        <p:spPr>
          <a:xfrm>
            <a:off x="361156" y="2203450"/>
            <a:ext cx="3886200" cy="681000"/>
          </a:xfrm>
          <a:prstGeom prst="rect">
            <a:avLst/>
          </a:prstGeom>
          <a:noFill/>
          <a:ln>
            <a:noFill/>
          </a:ln>
        </p:spPr>
        <p:txBody>
          <a:bodyPr anchorCtr="0" anchor="t" bIns="22850" lIns="45725" spcFirstLastPara="1" rIns="45725" wrap="square" tIns="22850">
            <a:normAutofit/>
          </a:bodyPr>
          <a:lstStyle>
            <a:lvl1pPr lvl="0" algn="l">
              <a:spcBef>
                <a:spcPts val="0"/>
              </a:spcBef>
              <a:spcAft>
                <a:spcPts val="0"/>
              </a:spcAft>
              <a:buClr>
                <a:schemeClr val="dk1"/>
              </a:buClr>
              <a:buSzPts val="2000"/>
              <a:buFont typeface="Calibri"/>
              <a:buNone/>
              <a:defRPr b="1" sz="2000" cap="none"/>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74" name="Google Shape;74;p17"/>
          <p:cNvSpPr txBox="1"/>
          <p:nvPr>
            <p:ph idx="1" type="body"/>
          </p:nvPr>
        </p:nvSpPr>
        <p:spPr>
          <a:xfrm>
            <a:off x="361156" y="1453357"/>
            <a:ext cx="3886200" cy="7503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rgbClr val="888888"/>
              </a:buClr>
              <a:buSzPts val="1000"/>
              <a:buNone/>
              <a:defRPr sz="1000">
                <a:solidFill>
                  <a:srgbClr val="888888"/>
                </a:solidFill>
              </a:defRPr>
            </a:lvl1pPr>
            <a:lvl2pPr indent="-228600" lvl="1" marL="914400" algn="l">
              <a:spcBef>
                <a:spcPts val="200"/>
              </a:spcBef>
              <a:spcAft>
                <a:spcPts val="0"/>
              </a:spcAft>
              <a:buClr>
                <a:srgbClr val="888888"/>
              </a:buClr>
              <a:buSzPts val="900"/>
              <a:buNone/>
              <a:defRPr sz="900">
                <a:solidFill>
                  <a:srgbClr val="888888"/>
                </a:solidFill>
              </a:defRPr>
            </a:lvl2pPr>
            <a:lvl3pPr indent="-228600" lvl="2" marL="1371600" algn="l">
              <a:spcBef>
                <a:spcPts val="200"/>
              </a:spcBef>
              <a:spcAft>
                <a:spcPts val="0"/>
              </a:spcAft>
              <a:buClr>
                <a:srgbClr val="888888"/>
              </a:buClr>
              <a:buSzPts val="800"/>
              <a:buNone/>
              <a:defRPr sz="800">
                <a:solidFill>
                  <a:srgbClr val="888888"/>
                </a:solidFill>
              </a:defRPr>
            </a:lvl3pPr>
            <a:lvl4pPr indent="-228600" lvl="3" marL="1828800" algn="l">
              <a:spcBef>
                <a:spcPts val="100"/>
              </a:spcBef>
              <a:spcAft>
                <a:spcPts val="0"/>
              </a:spcAft>
              <a:buClr>
                <a:srgbClr val="888888"/>
              </a:buClr>
              <a:buSzPts val="700"/>
              <a:buNone/>
              <a:defRPr sz="700">
                <a:solidFill>
                  <a:srgbClr val="888888"/>
                </a:solidFill>
              </a:defRPr>
            </a:lvl4pPr>
            <a:lvl5pPr indent="-228600" lvl="4" marL="2286000" algn="l">
              <a:spcBef>
                <a:spcPts val="100"/>
              </a:spcBef>
              <a:spcAft>
                <a:spcPts val="0"/>
              </a:spcAft>
              <a:buClr>
                <a:srgbClr val="888888"/>
              </a:buClr>
              <a:buSzPts val="700"/>
              <a:buNone/>
              <a:defRPr sz="700">
                <a:solidFill>
                  <a:srgbClr val="888888"/>
                </a:solidFill>
              </a:defRPr>
            </a:lvl5pPr>
            <a:lvl6pPr indent="-228600" lvl="5" marL="2743200" algn="l">
              <a:spcBef>
                <a:spcPts val="100"/>
              </a:spcBef>
              <a:spcAft>
                <a:spcPts val="0"/>
              </a:spcAft>
              <a:buClr>
                <a:srgbClr val="888888"/>
              </a:buClr>
              <a:buSzPts val="700"/>
              <a:buNone/>
              <a:defRPr sz="700">
                <a:solidFill>
                  <a:srgbClr val="888888"/>
                </a:solidFill>
              </a:defRPr>
            </a:lvl6pPr>
            <a:lvl7pPr indent="-228600" lvl="6" marL="3200400" algn="l">
              <a:spcBef>
                <a:spcPts val="100"/>
              </a:spcBef>
              <a:spcAft>
                <a:spcPts val="0"/>
              </a:spcAft>
              <a:buClr>
                <a:srgbClr val="888888"/>
              </a:buClr>
              <a:buSzPts val="700"/>
              <a:buNone/>
              <a:defRPr sz="700">
                <a:solidFill>
                  <a:srgbClr val="888888"/>
                </a:solidFill>
              </a:defRPr>
            </a:lvl7pPr>
            <a:lvl8pPr indent="-228600" lvl="7" marL="3657600" algn="l">
              <a:spcBef>
                <a:spcPts val="100"/>
              </a:spcBef>
              <a:spcAft>
                <a:spcPts val="0"/>
              </a:spcAft>
              <a:buClr>
                <a:srgbClr val="888888"/>
              </a:buClr>
              <a:buSzPts val="700"/>
              <a:buNone/>
              <a:defRPr sz="700">
                <a:solidFill>
                  <a:srgbClr val="888888"/>
                </a:solidFill>
              </a:defRPr>
            </a:lvl8pPr>
            <a:lvl9pPr indent="-228600" lvl="8" marL="4114800" algn="l">
              <a:spcBef>
                <a:spcPts val="100"/>
              </a:spcBef>
              <a:spcAft>
                <a:spcPts val="0"/>
              </a:spcAft>
              <a:buClr>
                <a:srgbClr val="888888"/>
              </a:buClr>
              <a:buSzPts val="700"/>
              <a:buNone/>
              <a:defRPr sz="700">
                <a:solidFill>
                  <a:srgbClr val="888888"/>
                </a:solidFill>
              </a:defRPr>
            </a:lvl9pPr>
          </a:lstStyle>
          <a:p/>
        </p:txBody>
      </p:sp>
      <p:sp>
        <p:nvSpPr>
          <p:cNvPr id="75" name="Google Shape;75;p17"/>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6" name="Google Shape;76;p17"/>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77" name="Google Shape;77;p17"/>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78" name="Shape 78"/>
        <p:cNvGrpSpPr/>
        <p:nvPr/>
      </p:nvGrpSpPr>
      <p:grpSpPr>
        <a:xfrm>
          <a:off x="0" y="0"/>
          <a:ext cx="0" cy="0"/>
          <a:chOff x="0" y="0"/>
          <a:chExt cx="0" cy="0"/>
        </a:xfrm>
      </p:grpSpPr>
      <p:sp>
        <p:nvSpPr>
          <p:cNvPr id="79" name="Google Shape;79;p18"/>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0" name="Google Shape;80;p18"/>
          <p:cNvSpPr txBox="1"/>
          <p:nvPr>
            <p:ph idx="1" type="body"/>
          </p:nvPr>
        </p:nvSpPr>
        <p:spPr>
          <a:xfrm>
            <a:off x="2286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1" name="Google Shape;81;p18"/>
          <p:cNvSpPr txBox="1"/>
          <p:nvPr>
            <p:ph idx="2" type="body"/>
          </p:nvPr>
        </p:nvSpPr>
        <p:spPr>
          <a:xfrm>
            <a:off x="2324100" y="800100"/>
            <a:ext cx="2019300" cy="2263200"/>
          </a:xfrm>
          <a:prstGeom prst="rect">
            <a:avLst/>
          </a:prstGeom>
          <a:noFill/>
          <a:ln>
            <a:noFill/>
          </a:ln>
        </p:spPr>
        <p:txBody>
          <a:bodyPr anchorCtr="0" anchor="t" bIns="22850" lIns="45725" spcFirstLastPara="1" rIns="45725" wrap="square" tIns="22850">
            <a:normAutofit/>
          </a:bodyPr>
          <a:lstStyle>
            <a:lvl1pPr indent="-317500" lvl="0" marL="457200" algn="l">
              <a:spcBef>
                <a:spcPts val="300"/>
              </a:spcBef>
              <a:spcAft>
                <a:spcPts val="0"/>
              </a:spcAft>
              <a:buClr>
                <a:schemeClr val="dk1"/>
              </a:buClr>
              <a:buSzPts val="1400"/>
              <a:buChar char="•"/>
              <a:defRPr sz="1400"/>
            </a:lvl1pPr>
            <a:lvl2pPr indent="-304800" lvl="1" marL="914400" algn="l">
              <a:spcBef>
                <a:spcPts val="200"/>
              </a:spcBef>
              <a:spcAft>
                <a:spcPts val="0"/>
              </a:spcAft>
              <a:buClr>
                <a:schemeClr val="dk1"/>
              </a:buClr>
              <a:buSzPts val="1200"/>
              <a:buChar char="–"/>
              <a:defRPr sz="1200"/>
            </a:lvl2pPr>
            <a:lvl3pPr indent="-292100" lvl="2" marL="1371600" algn="l">
              <a:spcBef>
                <a:spcPts val="200"/>
              </a:spcBef>
              <a:spcAft>
                <a:spcPts val="0"/>
              </a:spcAft>
              <a:buClr>
                <a:schemeClr val="dk1"/>
              </a:buClr>
              <a:buSzPts val="1000"/>
              <a:buChar char="•"/>
              <a:defRPr sz="1000"/>
            </a:lvl3pPr>
            <a:lvl4pPr indent="-285750" lvl="3" marL="1828800" algn="l">
              <a:spcBef>
                <a:spcPts val="200"/>
              </a:spcBef>
              <a:spcAft>
                <a:spcPts val="0"/>
              </a:spcAft>
              <a:buClr>
                <a:schemeClr val="dk1"/>
              </a:buClr>
              <a:buSzPts val="900"/>
              <a:buChar char="–"/>
              <a:defRPr sz="900"/>
            </a:lvl4pPr>
            <a:lvl5pPr indent="-285750" lvl="4" marL="2286000" algn="l">
              <a:spcBef>
                <a:spcPts val="200"/>
              </a:spcBef>
              <a:spcAft>
                <a:spcPts val="0"/>
              </a:spcAft>
              <a:buClr>
                <a:schemeClr val="dk1"/>
              </a:buClr>
              <a:buSzPts val="900"/>
              <a:buChar char="»"/>
              <a:defRPr sz="900"/>
            </a:lvl5pPr>
            <a:lvl6pPr indent="-285750" lvl="5" marL="2743200" algn="l">
              <a:spcBef>
                <a:spcPts val="200"/>
              </a:spcBef>
              <a:spcAft>
                <a:spcPts val="0"/>
              </a:spcAft>
              <a:buClr>
                <a:schemeClr val="dk1"/>
              </a:buClr>
              <a:buSzPts val="900"/>
              <a:buChar char="•"/>
              <a:defRPr sz="900"/>
            </a:lvl6pPr>
            <a:lvl7pPr indent="-285750" lvl="6" marL="3200400" algn="l">
              <a:spcBef>
                <a:spcPts val="200"/>
              </a:spcBef>
              <a:spcAft>
                <a:spcPts val="0"/>
              </a:spcAft>
              <a:buClr>
                <a:schemeClr val="dk1"/>
              </a:buClr>
              <a:buSzPts val="900"/>
              <a:buChar char="•"/>
              <a:defRPr sz="900"/>
            </a:lvl7pPr>
            <a:lvl8pPr indent="-285750" lvl="7" marL="3657600" algn="l">
              <a:spcBef>
                <a:spcPts val="200"/>
              </a:spcBef>
              <a:spcAft>
                <a:spcPts val="0"/>
              </a:spcAft>
              <a:buClr>
                <a:schemeClr val="dk1"/>
              </a:buClr>
              <a:buSzPts val="900"/>
              <a:buChar char="•"/>
              <a:defRPr sz="900"/>
            </a:lvl8pPr>
            <a:lvl9pPr indent="-285750" lvl="8" marL="4114800" algn="l">
              <a:spcBef>
                <a:spcPts val="200"/>
              </a:spcBef>
              <a:spcAft>
                <a:spcPts val="0"/>
              </a:spcAft>
              <a:buClr>
                <a:schemeClr val="dk1"/>
              </a:buClr>
              <a:buSzPts val="900"/>
              <a:buChar char="•"/>
              <a:defRPr sz="900"/>
            </a:lvl9pPr>
          </a:lstStyle>
          <a:p/>
        </p:txBody>
      </p:sp>
      <p:sp>
        <p:nvSpPr>
          <p:cNvPr id="82" name="Google Shape;82;p18"/>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3" name="Google Shape;83;p18"/>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84" name="Google Shape;84;p18"/>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85" name="Shape 85"/>
        <p:cNvGrpSpPr/>
        <p:nvPr/>
      </p:nvGrpSpPr>
      <p:grpSpPr>
        <a:xfrm>
          <a:off x="0" y="0"/>
          <a:ext cx="0" cy="0"/>
          <a:chOff x="0" y="0"/>
          <a:chExt cx="0" cy="0"/>
        </a:xfrm>
      </p:grpSpPr>
      <p:sp>
        <p:nvSpPr>
          <p:cNvPr id="86" name="Google Shape;86;p19"/>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2200"/>
              <a:buFont typeface="Calibri"/>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87" name="Google Shape;87;p19"/>
          <p:cNvSpPr txBox="1"/>
          <p:nvPr>
            <p:ph idx="1" type="body"/>
          </p:nvPr>
        </p:nvSpPr>
        <p:spPr>
          <a:xfrm>
            <a:off x="228600" y="767556"/>
            <a:ext cx="20202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88" name="Google Shape;88;p19"/>
          <p:cNvSpPr txBox="1"/>
          <p:nvPr>
            <p:ph idx="2" type="body"/>
          </p:nvPr>
        </p:nvSpPr>
        <p:spPr>
          <a:xfrm>
            <a:off x="228600" y="1087438"/>
            <a:ext cx="20202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89" name="Google Shape;89;p19"/>
          <p:cNvSpPr txBox="1"/>
          <p:nvPr>
            <p:ph idx="3" type="body"/>
          </p:nvPr>
        </p:nvSpPr>
        <p:spPr>
          <a:xfrm>
            <a:off x="2322513" y="767556"/>
            <a:ext cx="2021100" cy="320100"/>
          </a:xfrm>
          <a:prstGeom prst="rect">
            <a:avLst/>
          </a:prstGeom>
          <a:noFill/>
          <a:ln>
            <a:noFill/>
          </a:ln>
        </p:spPr>
        <p:txBody>
          <a:bodyPr anchorCtr="0" anchor="b" bIns="22850" lIns="45725" spcFirstLastPara="1" rIns="45725" wrap="square" tIns="22850">
            <a:normAutofit/>
          </a:bodyPr>
          <a:lstStyle>
            <a:lvl1pPr indent="-228600" lvl="0" marL="457200" algn="l">
              <a:spcBef>
                <a:spcPts val="200"/>
              </a:spcBef>
              <a:spcAft>
                <a:spcPts val="0"/>
              </a:spcAft>
              <a:buClr>
                <a:schemeClr val="dk1"/>
              </a:buClr>
              <a:buSzPts val="1200"/>
              <a:buNone/>
              <a:defRPr b="1" sz="1200"/>
            </a:lvl1pPr>
            <a:lvl2pPr indent="-228600" lvl="1" marL="914400" algn="l">
              <a:spcBef>
                <a:spcPts val="200"/>
              </a:spcBef>
              <a:spcAft>
                <a:spcPts val="0"/>
              </a:spcAft>
              <a:buClr>
                <a:schemeClr val="dk1"/>
              </a:buClr>
              <a:buSzPts val="1000"/>
              <a:buNone/>
              <a:defRPr b="1" sz="1000"/>
            </a:lvl2pPr>
            <a:lvl3pPr indent="-228600" lvl="2" marL="1371600" algn="l">
              <a:spcBef>
                <a:spcPts val="200"/>
              </a:spcBef>
              <a:spcAft>
                <a:spcPts val="0"/>
              </a:spcAft>
              <a:buClr>
                <a:schemeClr val="dk1"/>
              </a:buClr>
              <a:buSzPts val="900"/>
              <a:buNone/>
              <a:defRPr b="1" sz="900"/>
            </a:lvl3pPr>
            <a:lvl4pPr indent="-228600" lvl="3" marL="1828800" algn="l">
              <a:spcBef>
                <a:spcPts val="200"/>
              </a:spcBef>
              <a:spcAft>
                <a:spcPts val="0"/>
              </a:spcAft>
              <a:buClr>
                <a:schemeClr val="dk1"/>
              </a:buClr>
              <a:buSzPts val="800"/>
              <a:buNone/>
              <a:defRPr b="1" sz="800"/>
            </a:lvl4pPr>
            <a:lvl5pPr indent="-228600" lvl="4" marL="2286000" algn="l">
              <a:spcBef>
                <a:spcPts val="200"/>
              </a:spcBef>
              <a:spcAft>
                <a:spcPts val="0"/>
              </a:spcAft>
              <a:buClr>
                <a:schemeClr val="dk1"/>
              </a:buClr>
              <a:buSzPts val="800"/>
              <a:buNone/>
              <a:defRPr b="1" sz="800"/>
            </a:lvl5pPr>
            <a:lvl6pPr indent="-228600" lvl="5" marL="2743200" algn="l">
              <a:spcBef>
                <a:spcPts val="200"/>
              </a:spcBef>
              <a:spcAft>
                <a:spcPts val="0"/>
              </a:spcAft>
              <a:buClr>
                <a:schemeClr val="dk1"/>
              </a:buClr>
              <a:buSzPts val="800"/>
              <a:buNone/>
              <a:defRPr b="1" sz="800"/>
            </a:lvl6pPr>
            <a:lvl7pPr indent="-228600" lvl="6" marL="3200400" algn="l">
              <a:spcBef>
                <a:spcPts val="200"/>
              </a:spcBef>
              <a:spcAft>
                <a:spcPts val="0"/>
              </a:spcAft>
              <a:buClr>
                <a:schemeClr val="dk1"/>
              </a:buClr>
              <a:buSzPts val="800"/>
              <a:buNone/>
              <a:defRPr b="1" sz="800"/>
            </a:lvl7pPr>
            <a:lvl8pPr indent="-228600" lvl="7" marL="3657600" algn="l">
              <a:spcBef>
                <a:spcPts val="200"/>
              </a:spcBef>
              <a:spcAft>
                <a:spcPts val="0"/>
              </a:spcAft>
              <a:buClr>
                <a:schemeClr val="dk1"/>
              </a:buClr>
              <a:buSzPts val="800"/>
              <a:buNone/>
              <a:defRPr b="1" sz="800"/>
            </a:lvl8pPr>
            <a:lvl9pPr indent="-228600" lvl="8" marL="4114800" algn="l">
              <a:spcBef>
                <a:spcPts val="200"/>
              </a:spcBef>
              <a:spcAft>
                <a:spcPts val="0"/>
              </a:spcAft>
              <a:buClr>
                <a:schemeClr val="dk1"/>
              </a:buClr>
              <a:buSzPts val="800"/>
              <a:buNone/>
              <a:defRPr b="1" sz="800"/>
            </a:lvl9pPr>
          </a:lstStyle>
          <a:p/>
        </p:txBody>
      </p:sp>
      <p:sp>
        <p:nvSpPr>
          <p:cNvPr id="90" name="Google Shape;90;p19"/>
          <p:cNvSpPr txBox="1"/>
          <p:nvPr>
            <p:ph idx="4" type="body"/>
          </p:nvPr>
        </p:nvSpPr>
        <p:spPr>
          <a:xfrm>
            <a:off x="2322513" y="1087438"/>
            <a:ext cx="2021100" cy="1975800"/>
          </a:xfrm>
          <a:prstGeom prst="rect">
            <a:avLst/>
          </a:prstGeom>
          <a:noFill/>
          <a:ln>
            <a:noFill/>
          </a:ln>
        </p:spPr>
        <p:txBody>
          <a:bodyPr anchorCtr="0" anchor="t" bIns="22850" lIns="45725" spcFirstLastPara="1" rIns="45725" wrap="square" tIns="22850">
            <a:normAutofit/>
          </a:bodyPr>
          <a:lstStyle>
            <a:lvl1pPr indent="-304800" lvl="0" marL="457200" algn="l">
              <a:spcBef>
                <a:spcPts val="200"/>
              </a:spcBef>
              <a:spcAft>
                <a:spcPts val="0"/>
              </a:spcAft>
              <a:buClr>
                <a:schemeClr val="dk1"/>
              </a:buClr>
              <a:buSzPts val="1200"/>
              <a:buChar char="•"/>
              <a:defRPr sz="1200"/>
            </a:lvl1pPr>
            <a:lvl2pPr indent="-292100" lvl="1" marL="914400" algn="l">
              <a:spcBef>
                <a:spcPts val="200"/>
              </a:spcBef>
              <a:spcAft>
                <a:spcPts val="0"/>
              </a:spcAft>
              <a:buClr>
                <a:schemeClr val="dk1"/>
              </a:buClr>
              <a:buSzPts val="1000"/>
              <a:buChar char="–"/>
              <a:defRPr sz="1000"/>
            </a:lvl2pPr>
            <a:lvl3pPr indent="-285750" lvl="2" marL="1371600" algn="l">
              <a:spcBef>
                <a:spcPts val="200"/>
              </a:spcBef>
              <a:spcAft>
                <a:spcPts val="0"/>
              </a:spcAft>
              <a:buClr>
                <a:schemeClr val="dk1"/>
              </a:buClr>
              <a:buSzPts val="900"/>
              <a:buChar char="•"/>
              <a:defRPr sz="900"/>
            </a:lvl3pPr>
            <a:lvl4pPr indent="-279400" lvl="3" marL="1828800" algn="l">
              <a:spcBef>
                <a:spcPts val="200"/>
              </a:spcBef>
              <a:spcAft>
                <a:spcPts val="0"/>
              </a:spcAft>
              <a:buClr>
                <a:schemeClr val="dk1"/>
              </a:buClr>
              <a:buSzPts val="800"/>
              <a:buChar char="–"/>
              <a:defRPr sz="800"/>
            </a:lvl4pPr>
            <a:lvl5pPr indent="-279400" lvl="4" marL="2286000" algn="l">
              <a:spcBef>
                <a:spcPts val="200"/>
              </a:spcBef>
              <a:spcAft>
                <a:spcPts val="0"/>
              </a:spcAft>
              <a:buClr>
                <a:schemeClr val="dk1"/>
              </a:buClr>
              <a:buSzPts val="800"/>
              <a:buChar char="»"/>
              <a:defRPr sz="800"/>
            </a:lvl5pPr>
            <a:lvl6pPr indent="-279400" lvl="5" marL="2743200" algn="l">
              <a:spcBef>
                <a:spcPts val="200"/>
              </a:spcBef>
              <a:spcAft>
                <a:spcPts val="0"/>
              </a:spcAft>
              <a:buClr>
                <a:schemeClr val="dk1"/>
              </a:buClr>
              <a:buSzPts val="800"/>
              <a:buChar char="•"/>
              <a:defRPr sz="800"/>
            </a:lvl6pPr>
            <a:lvl7pPr indent="-279400" lvl="6" marL="3200400" algn="l">
              <a:spcBef>
                <a:spcPts val="200"/>
              </a:spcBef>
              <a:spcAft>
                <a:spcPts val="0"/>
              </a:spcAft>
              <a:buClr>
                <a:schemeClr val="dk1"/>
              </a:buClr>
              <a:buSzPts val="800"/>
              <a:buChar char="•"/>
              <a:defRPr sz="800"/>
            </a:lvl7pPr>
            <a:lvl8pPr indent="-279400" lvl="7" marL="3657600" algn="l">
              <a:spcBef>
                <a:spcPts val="200"/>
              </a:spcBef>
              <a:spcAft>
                <a:spcPts val="0"/>
              </a:spcAft>
              <a:buClr>
                <a:schemeClr val="dk1"/>
              </a:buClr>
              <a:buSzPts val="800"/>
              <a:buChar char="•"/>
              <a:defRPr sz="800"/>
            </a:lvl8pPr>
            <a:lvl9pPr indent="-279400" lvl="8" marL="4114800" algn="l">
              <a:spcBef>
                <a:spcPts val="200"/>
              </a:spcBef>
              <a:spcAft>
                <a:spcPts val="0"/>
              </a:spcAft>
              <a:buClr>
                <a:schemeClr val="dk1"/>
              </a:buClr>
              <a:buSzPts val="800"/>
              <a:buChar char="•"/>
              <a:defRPr sz="800"/>
            </a:lvl9pPr>
          </a:lstStyle>
          <a:p/>
        </p:txBody>
      </p:sp>
      <p:sp>
        <p:nvSpPr>
          <p:cNvPr id="91" name="Google Shape;91;p19"/>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2" name="Google Shape;92;p19"/>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3" name="Google Shape;93;p19"/>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94" name="Shape 94"/>
        <p:cNvGrpSpPr/>
        <p:nvPr/>
      </p:nvGrpSpPr>
      <p:grpSpPr>
        <a:xfrm>
          <a:off x="0" y="0"/>
          <a:ext cx="0" cy="0"/>
          <a:chOff x="0" y="0"/>
          <a:chExt cx="0" cy="0"/>
        </a:xfrm>
      </p:grpSpPr>
      <p:sp>
        <p:nvSpPr>
          <p:cNvPr id="95" name="Google Shape;95;p20"/>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96" name="Google Shape;96;p20"/>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7" name="Google Shape;97;p20"/>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98" name="Google Shape;98;p20"/>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99" name="Shape 99"/>
        <p:cNvGrpSpPr/>
        <p:nvPr/>
      </p:nvGrpSpPr>
      <p:grpSpPr>
        <a:xfrm>
          <a:off x="0" y="0"/>
          <a:ext cx="0" cy="0"/>
          <a:chOff x="0" y="0"/>
          <a:chExt cx="0" cy="0"/>
        </a:xfrm>
      </p:grpSpPr>
      <p:sp>
        <p:nvSpPr>
          <p:cNvPr id="100" name="Google Shape;100;p21"/>
          <p:cNvSpPr txBox="1"/>
          <p:nvPr>
            <p:ph type="title"/>
          </p:nvPr>
        </p:nvSpPr>
        <p:spPr>
          <a:xfrm>
            <a:off x="228600" y="136525"/>
            <a:ext cx="1504200" cy="5811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1" name="Google Shape;101;p21"/>
          <p:cNvSpPr txBox="1"/>
          <p:nvPr>
            <p:ph idx="1" type="body"/>
          </p:nvPr>
        </p:nvSpPr>
        <p:spPr>
          <a:xfrm>
            <a:off x="1787525" y="136525"/>
            <a:ext cx="2556000" cy="2926500"/>
          </a:xfrm>
          <a:prstGeom prst="rect">
            <a:avLst/>
          </a:prstGeom>
          <a:noFill/>
          <a:ln>
            <a:noFill/>
          </a:ln>
        </p:spPr>
        <p:txBody>
          <a:bodyPr anchorCtr="0" anchor="t" bIns="22850" lIns="45725" spcFirstLastPara="1" rIns="45725" wrap="square" tIns="22850">
            <a:normAutofit/>
          </a:bodyPr>
          <a:lstStyle>
            <a:lvl1pPr indent="-330200" lvl="0" marL="457200" algn="l">
              <a:spcBef>
                <a:spcPts val="300"/>
              </a:spcBef>
              <a:spcAft>
                <a:spcPts val="0"/>
              </a:spcAft>
              <a:buClr>
                <a:schemeClr val="dk1"/>
              </a:buClr>
              <a:buSzPts val="1600"/>
              <a:buChar char="•"/>
              <a:defRPr sz="1600"/>
            </a:lvl1pPr>
            <a:lvl2pPr indent="-317500" lvl="1" marL="914400" algn="l">
              <a:spcBef>
                <a:spcPts val="300"/>
              </a:spcBef>
              <a:spcAft>
                <a:spcPts val="0"/>
              </a:spcAft>
              <a:buClr>
                <a:schemeClr val="dk1"/>
              </a:buClr>
              <a:buSzPts val="1400"/>
              <a:buChar char="–"/>
              <a:defRPr sz="1400"/>
            </a:lvl2pPr>
            <a:lvl3pPr indent="-304800" lvl="2" marL="1371600" algn="l">
              <a:spcBef>
                <a:spcPts val="200"/>
              </a:spcBef>
              <a:spcAft>
                <a:spcPts val="0"/>
              </a:spcAft>
              <a:buClr>
                <a:schemeClr val="dk1"/>
              </a:buClr>
              <a:buSzPts val="1200"/>
              <a:buChar char="•"/>
              <a:defRPr sz="1200"/>
            </a:lvl3pPr>
            <a:lvl4pPr indent="-292100" lvl="3" marL="1828800" algn="l">
              <a:spcBef>
                <a:spcPts val="200"/>
              </a:spcBef>
              <a:spcAft>
                <a:spcPts val="0"/>
              </a:spcAft>
              <a:buClr>
                <a:schemeClr val="dk1"/>
              </a:buClr>
              <a:buSzPts val="1000"/>
              <a:buChar char="–"/>
              <a:defRPr sz="1000"/>
            </a:lvl4pPr>
            <a:lvl5pPr indent="-292100" lvl="4" marL="2286000" algn="l">
              <a:spcBef>
                <a:spcPts val="200"/>
              </a:spcBef>
              <a:spcAft>
                <a:spcPts val="0"/>
              </a:spcAft>
              <a:buClr>
                <a:schemeClr val="dk1"/>
              </a:buClr>
              <a:buSzPts val="1000"/>
              <a:buChar char="»"/>
              <a:defRPr sz="1000"/>
            </a:lvl5pPr>
            <a:lvl6pPr indent="-292100" lvl="5" marL="2743200" algn="l">
              <a:spcBef>
                <a:spcPts val="200"/>
              </a:spcBef>
              <a:spcAft>
                <a:spcPts val="0"/>
              </a:spcAft>
              <a:buClr>
                <a:schemeClr val="dk1"/>
              </a:buClr>
              <a:buSzPts val="1000"/>
              <a:buChar char="•"/>
              <a:defRPr sz="1000"/>
            </a:lvl6pPr>
            <a:lvl7pPr indent="-292100" lvl="6" marL="3200400" algn="l">
              <a:spcBef>
                <a:spcPts val="200"/>
              </a:spcBef>
              <a:spcAft>
                <a:spcPts val="0"/>
              </a:spcAft>
              <a:buClr>
                <a:schemeClr val="dk1"/>
              </a:buClr>
              <a:buSzPts val="1000"/>
              <a:buChar char="•"/>
              <a:defRPr sz="1000"/>
            </a:lvl7pPr>
            <a:lvl8pPr indent="-292100" lvl="7" marL="3657600" algn="l">
              <a:spcBef>
                <a:spcPts val="200"/>
              </a:spcBef>
              <a:spcAft>
                <a:spcPts val="0"/>
              </a:spcAft>
              <a:buClr>
                <a:schemeClr val="dk1"/>
              </a:buClr>
              <a:buSzPts val="1000"/>
              <a:buChar char="•"/>
              <a:defRPr sz="1000"/>
            </a:lvl8pPr>
            <a:lvl9pPr indent="-292100" lvl="8" marL="4114800" algn="l">
              <a:spcBef>
                <a:spcPts val="200"/>
              </a:spcBef>
              <a:spcAft>
                <a:spcPts val="0"/>
              </a:spcAft>
              <a:buClr>
                <a:schemeClr val="dk1"/>
              </a:buClr>
              <a:buSzPts val="1000"/>
              <a:buChar char="•"/>
              <a:defRPr sz="1000"/>
            </a:lvl9pPr>
          </a:lstStyle>
          <a:p/>
        </p:txBody>
      </p:sp>
      <p:sp>
        <p:nvSpPr>
          <p:cNvPr id="102" name="Google Shape;102;p21"/>
          <p:cNvSpPr txBox="1"/>
          <p:nvPr>
            <p:ph idx="2" type="body"/>
          </p:nvPr>
        </p:nvSpPr>
        <p:spPr>
          <a:xfrm>
            <a:off x="228600" y="717550"/>
            <a:ext cx="1504200" cy="23457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03" name="Google Shape;103;p21"/>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4" name="Google Shape;104;p21"/>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05" name="Google Shape;105;p21"/>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896144" y="2400300"/>
            <a:ext cx="2743200" cy="283500"/>
          </a:xfrm>
          <a:prstGeom prst="rect">
            <a:avLst/>
          </a:prstGeom>
          <a:noFill/>
          <a:ln>
            <a:noFill/>
          </a:ln>
        </p:spPr>
        <p:txBody>
          <a:bodyPr anchorCtr="0" anchor="b" bIns="22850" lIns="45725" spcFirstLastPara="1" rIns="45725" wrap="square" tIns="22850">
            <a:normAutofit/>
          </a:bodyPr>
          <a:lstStyle>
            <a:lvl1pPr lvl="0" algn="l">
              <a:spcBef>
                <a:spcPts val="0"/>
              </a:spcBef>
              <a:spcAft>
                <a:spcPts val="0"/>
              </a:spcAft>
              <a:buClr>
                <a:schemeClr val="dk1"/>
              </a:buClr>
              <a:buSzPts val="1000"/>
              <a:buFont typeface="Calibri"/>
              <a:buNone/>
              <a:defRPr b="1" sz="1000"/>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08" name="Google Shape;108;p22"/>
          <p:cNvSpPr/>
          <p:nvPr>
            <p:ph idx="2" type="pic"/>
          </p:nvPr>
        </p:nvSpPr>
        <p:spPr>
          <a:xfrm>
            <a:off x="896144" y="306388"/>
            <a:ext cx="2743200" cy="2057400"/>
          </a:xfrm>
          <a:prstGeom prst="rect">
            <a:avLst/>
          </a:prstGeom>
          <a:noFill/>
          <a:ln>
            <a:noFill/>
          </a:ln>
        </p:spPr>
      </p:sp>
      <p:sp>
        <p:nvSpPr>
          <p:cNvPr id="109" name="Google Shape;109;p22"/>
          <p:cNvSpPr txBox="1"/>
          <p:nvPr>
            <p:ph idx="1" type="body"/>
          </p:nvPr>
        </p:nvSpPr>
        <p:spPr>
          <a:xfrm>
            <a:off x="896144" y="2683669"/>
            <a:ext cx="2743200" cy="402600"/>
          </a:xfrm>
          <a:prstGeom prst="rect">
            <a:avLst/>
          </a:prstGeom>
          <a:noFill/>
          <a:ln>
            <a:noFill/>
          </a:ln>
        </p:spPr>
        <p:txBody>
          <a:bodyPr anchorCtr="0" anchor="t" bIns="22850" lIns="45725" spcFirstLastPara="1" rIns="45725" wrap="square" tIns="22850">
            <a:normAutofit/>
          </a:bodyPr>
          <a:lstStyle>
            <a:lvl1pPr indent="-228600" lvl="0" marL="457200" algn="l">
              <a:spcBef>
                <a:spcPts val="100"/>
              </a:spcBef>
              <a:spcAft>
                <a:spcPts val="0"/>
              </a:spcAft>
              <a:buClr>
                <a:schemeClr val="dk1"/>
              </a:buClr>
              <a:buSzPts val="700"/>
              <a:buNone/>
              <a:defRPr sz="700"/>
            </a:lvl1pPr>
            <a:lvl2pPr indent="-228600" lvl="1" marL="914400" algn="l">
              <a:spcBef>
                <a:spcPts val="100"/>
              </a:spcBef>
              <a:spcAft>
                <a:spcPts val="0"/>
              </a:spcAft>
              <a:buClr>
                <a:schemeClr val="dk1"/>
              </a:buClr>
              <a:buSzPts val="600"/>
              <a:buNone/>
              <a:defRPr sz="600"/>
            </a:lvl2pPr>
            <a:lvl3pPr indent="-228600" lvl="2" marL="1371600" algn="l">
              <a:spcBef>
                <a:spcPts val="100"/>
              </a:spcBef>
              <a:spcAft>
                <a:spcPts val="0"/>
              </a:spcAft>
              <a:buClr>
                <a:schemeClr val="dk1"/>
              </a:buClr>
              <a:buSzPts val="500"/>
              <a:buNone/>
              <a:defRPr sz="500"/>
            </a:lvl3pPr>
            <a:lvl4pPr indent="-228600" lvl="3" marL="1828800" algn="l">
              <a:spcBef>
                <a:spcPts val="100"/>
              </a:spcBef>
              <a:spcAft>
                <a:spcPts val="0"/>
              </a:spcAft>
              <a:buClr>
                <a:schemeClr val="dk1"/>
              </a:buClr>
              <a:buSzPts val="500"/>
              <a:buNone/>
              <a:defRPr sz="500"/>
            </a:lvl4pPr>
            <a:lvl5pPr indent="-228600" lvl="4" marL="2286000" algn="l">
              <a:spcBef>
                <a:spcPts val="100"/>
              </a:spcBef>
              <a:spcAft>
                <a:spcPts val="0"/>
              </a:spcAft>
              <a:buClr>
                <a:schemeClr val="dk1"/>
              </a:buClr>
              <a:buSzPts val="500"/>
              <a:buNone/>
              <a:defRPr sz="500"/>
            </a:lvl5pPr>
            <a:lvl6pPr indent="-228600" lvl="5" marL="2743200" algn="l">
              <a:spcBef>
                <a:spcPts val="100"/>
              </a:spcBef>
              <a:spcAft>
                <a:spcPts val="0"/>
              </a:spcAft>
              <a:buClr>
                <a:schemeClr val="dk1"/>
              </a:buClr>
              <a:buSzPts val="500"/>
              <a:buNone/>
              <a:defRPr sz="500"/>
            </a:lvl6pPr>
            <a:lvl7pPr indent="-228600" lvl="6" marL="3200400" algn="l">
              <a:spcBef>
                <a:spcPts val="100"/>
              </a:spcBef>
              <a:spcAft>
                <a:spcPts val="0"/>
              </a:spcAft>
              <a:buClr>
                <a:schemeClr val="dk1"/>
              </a:buClr>
              <a:buSzPts val="500"/>
              <a:buNone/>
              <a:defRPr sz="500"/>
            </a:lvl7pPr>
            <a:lvl8pPr indent="-228600" lvl="7" marL="3657600" algn="l">
              <a:spcBef>
                <a:spcPts val="100"/>
              </a:spcBef>
              <a:spcAft>
                <a:spcPts val="0"/>
              </a:spcAft>
              <a:buClr>
                <a:schemeClr val="dk1"/>
              </a:buClr>
              <a:buSzPts val="500"/>
              <a:buNone/>
              <a:defRPr sz="500"/>
            </a:lvl8pPr>
            <a:lvl9pPr indent="-228600" lvl="8" marL="4114800" algn="l">
              <a:spcBef>
                <a:spcPts val="100"/>
              </a:spcBef>
              <a:spcAft>
                <a:spcPts val="0"/>
              </a:spcAft>
              <a:buClr>
                <a:schemeClr val="dk1"/>
              </a:buClr>
              <a:buSzPts val="500"/>
              <a:buNone/>
              <a:defRPr sz="500"/>
            </a:lvl9pPr>
          </a:lstStyle>
          <a:p/>
        </p:txBody>
      </p:sp>
      <p:sp>
        <p:nvSpPr>
          <p:cNvPr id="110" name="Google Shape;110;p22"/>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1" name="Google Shape;111;p22"/>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2" name="Google Shape;112;p22"/>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13" name="Shape 113"/>
        <p:cNvGrpSpPr/>
        <p:nvPr/>
      </p:nvGrpSpPr>
      <p:grpSpPr>
        <a:xfrm>
          <a:off x="0" y="0"/>
          <a:ext cx="0" cy="0"/>
          <a:chOff x="0" y="0"/>
          <a:chExt cx="0" cy="0"/>
        </a:xfrm>
      </p:grpSpPr>
      <p:sp>
        <p:nvSpPr>
          <p:cNvPr id="114" name="Google Shape;114;p2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15" name="Google Shape;115;p23"/>
          <p:cNvSpPr txBox="1"/>
          <p:nvPr>
            <p:ph idx="1" type="body"/>
          </p:nvPr>
        </p:nvSpPr>
        <p:spPr>
          <a:xfrm rot="5400000">
            <a:off x="1154400" y="-125700"/>
            <a:ext cx="2263200" cy="41148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16" name="Google Shape;116;p2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7" name="Google Shape;117;p2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18" name="Google Shape;118;p2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19" name="Shape 119"/>
        <p:cNvGrpSpPr/>
        <p:nvPr/>
      </p:nvGrpSpPr>
      <p:grpSpPr>
        <a:xfrm>
          <a:off x="0" y="0"/>
          <a:ext cx="0" cy="0"/>
          <a:chOff x="0" y="0"/>
          <a:chExt cx="0" cy="0"/>
        </a:xfrm>
      </p:grpSpPr>
      <p:sp>
        <p:nvSpPr>
          <p:cNvPr id="120" name="Google Shape;120;p24"/>
          <p:cNvSpPr txBox="1"/>
          <p:nvPr>
            <p:ph type="title"/>
          </p:nvPr>
        </p:nvSpPr>
        <p:spPr>
          <a:xfrm rot="5400000">
            <a:off x="2366100" y="1085919"/>
            <a:ext cx="2925900" cy="1028700"/>
          </a:xfrm>
          <a:prstGeom prst="rect">
            <a:avLst/>
          </a:prstGeom>
          <a:noFill/>
          <a:ln>
            <a:noFill/>
          </a:ln>
        </p:spPr>
        <p:txBody>
          <a:bodyPr anchorCtr="0" anchor="ctr" bIns="22850" lIns="45725" spcFirstLastPara="1" rIns="45725" wrap="square" tIns="22850">
            <a:normAutofit/>
          </a:bodyPr>
          <a:lstStyle>
            <a:lvl1pPr lvl="0" algn="ctr">
              <a:spcBef>
                <a:spcPts val="0"/>
              </a:spcBef>
              <a:spcAft>
                <a:spcPts val="0"/>
              </a:spcAft>
              <a:buClr>
                <a:schemeClr val="dk1"/>
              </a:buClr>
              <a:buSzPts val="900"/>
              <a:buNone/>
              <a:defRPr/>
            </a:lvl1pPr>
            <a:lvl2pPr lvl="1">
              <a:spcBef>
                <a:spcPts val="0"/>
              </a:spcBef>
              <a:spcAft>
                <a:spcPts val="0"/>
              </a:spcAft>
              <a:buSzPts val="700"/>
              <a:buNone/>
              <a:defRPr/>
            </a:lvl2pPr>
            <a:lvl3pPr lvl="2">
              <a:spcBef>
                <a:spcPts val="0"/>
              </a:spcBef>
              <a:spcAft>
                <a:spcPts val="0"/>
              </a:spcAft>
              <a:buSzPts val="700"/>
              <a:buNone/>
              <a:defRPr/>
            </a:lvl3pPr>
            <a:lvl4pPr lvl="3">
              <a:spcBef>
                <a:spcPts val="0"/>
              </a:spcBef>
              <a:spcAft>
                <a:spcPts val="0"/>
              </a:spcAft>
              <a:buSzPts val="700"/>
              <a:buNone/>
              <a:defRPr/>
            </a:lvl4pPr>
            <a:lvl5pPr lvl="4">
              <a:spcBef>
                <a:spcPts val="0"/>
              </a:spcBef>
              <a:spcAft>
                <a:spcPts val="0"/>
              </a:spcAft>
              <a:buSzPts val="700"/>
              <a:buNone/>
              <a:defRPr/>
            </a:lvl5pPr>
            <a:lvl6pPr lvl="5">
              <a:spcBef>
                <a:spcPts val="0"/>
              </a:spcBef>
              <a:spcAft>
                <a:spcPts val="0"/>
              </a:spcAft>
              <a:buSzPts val="700"/>
              <a:buNone/>
              <a:defRPr/>
            </a:lvl6pPr>
            <a:lvl7pPr lvl="6">
              <a:spcBef>
                <a:spcPts val="0"/>
              </a:spcBef>
              <a:spcAft>
                <a:spcPts val="0"/>
              </a:spcAft>
              <a:buSzPts val="700"/>
              <a:buNone/>
              <a:defRPr/>
            </a:lvl7pPr>
            <a:lvl8pPr lvl="7">
              <a:spcBef>
                <a:spcPts val="0"/>
              </a:spcBef>
              <a:spcAft>
                <a:spcPts val="0"/>
              </a:spcAft>
              <a:buSzPts val="700"/>
              <a:buNone/>
              <a:defRPr/>
            </a:lvl8pPr>
            <a:lvl9pPr lvl="8">
              <a:spcBef>
                <a:spcPts val="0"/>
              </a:spcBef>
              <a:spcAft>
                <a:spcPts val="0"/>
              </a:spcAft>
              <a:buSzPts val="700"/>
              <a:buNone/>
              <a:defRPr/>
            </a:lvl9pPr>
          </a:lstStyle>
          <a:p/>
        </p:txBody>
      </p:sp>
      <p:sp>
        <p:nvSpPr>
          <p:cNvPr id="121" name="Google Shape;121;p24"/>
          <p:cNvSpPr txBox="1"/>
          <p:nvPr>
            <p:ph idx="1" type="body"/>
          </p:nvPr>
        </p:nvSpPr>
        <p:spPr>
          <a:xfrm rot="5400000">
            <a:off x="270600" y="95319"/>
            <a:ext cx="2925900" cy="3009900"/>
          </a:xfrm>
          <a:prstGeom prst="rect">
            <a:avLst/>
          </a:prstGeom>
          <a:noFill/>
          <a:ln>
            <a:noFill/>
          </a:ln>
        </p:spPr>
        <p:txBody>
          <a:bodyPr anchorCtr="0" anchor="t" bIns="22850" lIns="45725" spcFirstLastPara="1" rIns="45725" wrap="square" tIns="22850">
            <a:normAutofit/>
          </a:bodyPr>
          <a:lstStyle>
            <a:lvl1pPr indent="-285750" lvl="0" marL="457200" algn="l">
              <a:spcBef>
                <a:spcPts val="200"/>
              </a:spcBef>
              <a:spcAft>
                <a:spcPts val="0"/>
              </a:spcAft>
              <a:buClr>
                <a:schemeClr val="dk1"/>
              </a:buClr>
              <a:buSzPts val="900"/>
              <a:buChar char="•"/>
              <a:defRPr/>
            </a:lvl1pPr>
            <a:lvl2pPr indent="-285750" lvl="1" marL="914400" algn="l">
              <a:spcBef>
                <a:spcPts val="200"/>
              </a:spcBef>
              <a:spcAft>
                <a:spcPts val="0"/>
              </a:spcAft>
              <a:buClr>
                <a:schemeClr val="dk1"/>
              </a:buClr>
              <a:buSzPts val="900"/>
              <a:buChar char="–"/>
              <a:defRPr/>
            </a:lvl2pPr>
            <a:lvl3pPr indent="-285750" lvl="2" marL="1371600" algn="l">
              <a:spcBef>
                <a:spcPts val="200"/>
              </a:spcBef>
              <a:spcAft>
                <a:spcPts val="0"/>
              </a:spcAft>
              <a:buClr>
                <a:schemeClr val="dk1"/>
              </a:buClr>
              <a:buSzPts val="900"/>
              <a:buChar char="•"/>
              <a:defRPr/>
            </a:lvl3pPr>
            <a:lvl4pPr indent="-285750" lvl="3" marL="1828800" algn="l">
              <a:spcBef>
                <a:spcPts val="200"/>
              </a:spcBef>
              <a:spcAft>
                <a:spcPts val="0"/>
              </a:spcAft>
              <a:buClr>
                <a:schemeClr val="dk1"/>
              </a:buClr>
              <a:buSzPts val="900"/>
              <a:buChar char="–"/>
              <a:defRPr/>
            </a:lvl4pPr>
            <a:lvl5pPr indent="-285750" lvl="4" marL="2286000" algn="l">
              <a:spcBef>
                <a:spcPts val="200"/>
              </a:spcBef>
              <a:spcAft>
                <a:spcPts val="0"/>
              </a:spcAft>
              <a:buClr>
                <a:schemeClr val="dk1"/>
              </a:buClr>
              <a:buSzPts val="900"/>
              <a:buChar char="»"/>
              <a:defRPr/>
            </a:lvl5pPr>
            <a:lvl6pPr indent="-285750" lvl="5" marL="2743200" algn="l">
              <a:spcBef>
                <a:spcPts val="200"/>
              </a:spcBef>
              <a:spcAft>
                <a:spcPts val="0"/>
              </a:spcAft>
              <a:buClr>
                <a:schemeClr val="dk1"/>
              </a:buClr>
              <a:buSzPts val="900"/>
              <a:buChar char="•"/>
              <a:defRPr/>
            </a:lvl6pPr>
            <a:lvl7pPr indent="-285750" lvl="6" marL="3200400" algn="l">
              <a:spcBef>
                <a:spcPts val="200"/>
              </a:spcBef>
              <a:spcAft>
                <a:spcPts val="0"/>
              </a:spcAft>
              <a:buClr>
                <a:schemeClr val="dk1"/>
              </a:buClr>
              <a:buSzPts val="900"/>
              <a:buChar char="•"/>
              <a:defRPr/>
            </a:lvl7pPr>
            <a:lvl8pPr indent="-285750" lvl="7" marL="3657600" algn="l">
              <a:spcBef>
                <a:spcPts val="200"/>
              </a:spcBef>
              <a:spcAft>
                <a:spcPts val="0"/>
              </a:spcAft>
              <a:buClr>
                <a:schemeClr val="dk1"/>
              </a:buClr>
              <a:buSzPts val="900"/>
              <a:buChar char="•"/>
              <a:defRPr/>
            </a:lvl8pPr>
            <a:lvl9pPr indent="-285750" lvl="8" marL="4114800" algn="l">
              <a:spcBef>
                <a:spcPts val="200"/>
              </a:spcBef>
              <a:spcAft>
                <a:spcPts val="0"/>
              </a:spcAft>
              <a:buClr>
                <a:schemeClr val="dk1"/>
              </a:buClr>
              <a:buSzPts val="900"/>
              <a:buChar char="•"/>
              <a:defRPr/>
            </a:lvl9pPr>
          </a:lstStyle>
          <a:p/>
        </p:txBody>
      </p:sp>
      <p:sp>
        <p:nvSpPr>
          <p:cNvPr id="122" name="Google Shape;122;p24"/>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algn="l">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3" name="Google Shape;123;p24"/>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algn="ctr">
              <a:spcBef>
                <a:spcPts val="0"/>
              </a:spcBef>
              <a:spcAft>
                <a:spcPts val="0"/>
              </a:spcAft>
              <a:buSzPts val="700"/>
              <a:buNone/>
              <a:defRPr/>
            </a:lvl1pPr>
            <a:lvl2pPr lvl="1" algn="l">
              <a:spcBef>
                <a:spcPts val="0"/>
              </a:spcBef>
              <a:spcAft>
                <a:spcPts val="0"/>
              </a:spcAft>
              <a:buSzPts val="700"/>
              <a:buNone/>
              <a:defRPr/>
            </a:lvl2pPr>
            <a:lvl3pPr lvl="2" algn="l">
              <a:spcBef>
                <a:spcPts val="0"/>
              </a:spcBef>
              <a:spcAft>
                <a:spcPts val="0"/>
              </a:spcAft>
              <a:buSzPts val="700"/>
              <a:buNone/>
              <a:defRPr/>
            </a:lvl3pPr>
            <a:lvl4pPr lvl="3" algn="l">
              <a:spcBef>
                <a:spcPts val="0"/>
              </a:spcBef>
              <a:spcAft>
                <a:spcPts val="0"/>
              </a:spcAft>
              <a:buSzPts val="700"/>
              <a:buNone/>
              <a:defRPr/>
            </a:lvl4pPr>
            <a:lvl5pPr lvl="4" algn="l">
              <a:spcBef>
                <a:spcPts val="0"/>
              </a:spcBef>
              <a:spcAft>
                <a:spcPts val="0"/>
              </a:spcAft>
              <a:buSzPts val="700"/>
              <a:buNone/>
              <a:defRPr/>
            </a:lvl5pPr>
            <a:lvl6pPr lvl="5" algn="l">
              <a:spcBef>
                <a:spcPts val="0"/>
              </a:spcBef>
              <a:spcAft>
                <a:spcPts val="0"/>
              </a:spcAft>
              <a:buSzPts val="700"/>
              <a:buNone/>
              <a:defRPr/>
            </a:lvl6pPr>
            <a:lvl7pPr lvl="6" algn="l">
              <a:spcBef>
                <a:spcPts val="0"/>
              </a:spcBef>
              <a:spcAft>
                <a:spcPts val="0"/>
              </a:spcAft>
              <a:buSzPts val="700"/>
              <a:buNone/>
              <a:defRPr/>
            </a:lvl7pPr>
            <a:lvl8pPr lvl="7" algn="l">
              <a:spcBef>
                <a:spcPts val="0"/>
              </a:spcBef>
              <a:spcAft>
                <a:spcPts val="0"/>
              </a:spcAft>
              <a:buSzPts val="700"/>
              <a:buNone/>
              <a:defRPr/>
            </a:lvl8pPr>
            <a:lvl9pPr lvl="8" algn="l">
              <a:spcBef>
                <a:spcPts val="0"/>
              </a:spcBef>
              <a:spcAft>
                <a:spcPts val="0"/>
              </a:spcAft>
              <a:buSzPts val="700"/>
              <a:buNone/>
              <a:defRPr/>
            </a:lvl9pPr>
          </a:lstStyle>
          <a:p/>
        </p:txBody>
      </p:sp>
      <p:sp>
        <p:nvSpPr>
          <p:cNvPr id="124" name="Google Shape;124;p24"/>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28600" y="137319"/>
            <a:ext cx="4114800" cy="571500"/>
          </a:xfrm>
          <a:prstGeom prst="rect">
            <a:avLst/>
          </a:prstGeom>
          <a:noFill/>
          <a:ln>
            <a:noFill/>
          </a:ln>
        </p:spPr>
        <p:txBody>
          <a:bodyPr anchorCtr="0" anchor="ctr" bIns="22850" lIns="45725" spcFirstLastPara="1" rIns="45725" wrap="square" tIns="22850">
            <a:normAutofit/>
          </a:bodyPr>
          <a:lstStyle>
            <a:lvl1pPr lvl="0" marR="0" algn="ctr">
              <a:spcBef>
                <a:spcPts val="0"/>
              </a:spcBef>
              <a:spcAft>
                <a:spcPts val="0"/>
              </a:spcAft>
              <a:buClr>
                <a:schemeClr val="dk1"/>
              </a:buClr>
              <a:buSzPts val="2200"/>
              <a:buFont typeface="Calibri"/>
              <a:buNone/>
              <a:defRPr b="0" i="0" sz="2200" u="none" cap="none" strike="noStrike">
                <a:solidFill>
                  <a:schemeClr val="dk1"/>
                </a:solidFill>
                <a:latin typeface="Calibri"/>
                <a:ea typeface="Calibri"/>
                <a:cs typeface="Calibri"/>
                <a:sym typeface="Calibri"/>
              </a:defRPr>
            </a:lvl1pPr>
            <a:lvl2pPr lvl="1">
              <a:spcBef>
                <a:spcPts val="0"/>
              </a:spcBef>
              <a:spcAft>
                <a:spcPts val="0"/>
              </a:spcAft>
              <a:buSzPts val="700"/>
              <a:buNone/>
              <a:defRPr sz="900"/>
            </a:lvl2pPr>
            <a:lvl3pPr lvl="2">
              <a:spcBef>
                <a:spcPts val="0"/>
              </a:spcBef>
              <a:spcAft>
                <a:spcPts val="0"/>
              </a:spcAft>
              <a:buSzPts val="700"/>
              <a:buNone/>
              <a:defRPr sz="900"/>
            </a:lvl3pPr>
            <a:lvl4pPr lvl="3">
              <a:spcBef>
                <a:spcPts val="0"/>
              </a:spcBef>
              <a:spcAft>
                <a:spcPts val="0"/>
              </a:spcAft>
              <a:buSzPts val="700"/>
              <a:buNone/>
              <a:defRPr sz="900"/>
            </a:lvl4pPr>
            <a:lvl5pPr lvl="4">
              <a:spcBef>
                <a:spcPts val="0"/>
              </a:spcBef>
              <a:spcAft>
                <a:spcPts val="0"/>
              </a:spcAft>
              <a:buSzPts val="700"/>
              <a:buNone/>
              <a:defRPr sz="900"/>
            </a:lvl5pPr>
            <a:lvl6pPr lvl="5">
              <a:spcBef>
                <a:spcPts val="0"/>
              </a:spcBef>
              <a:spcAft>
                <a:spcPts val="0"/>
              </a:spcAft>
              <a:buSzPts val="700"/>
              <a:buNone/>
              <a:defRPr sz="900"/>
            </a:lvl6pPr>
            <a:lvl7pPr lvl="6">
              <a:spcBef>
                <a:spcPts val="0"/>
              </a:spcBef>
              <a:spcAft>
                <a:spcPts val="0"/>
              </a:spcAft>
              <a:buSzPts val="700"/>
              <a:buNone/>
              <a:defRPr sz="900"/>
            </a:lvl7pPr>
            <a:lvl8pPr lvl="7">
              <a:spcBef>
                <a:spcPts val="0"/>
              </a:spcBef>
              <a:spcAft>
                <a:spcPts val="0"/>
              </a:spcAft>
              <a:buSzPts val="700"/>
              <a:buNone/>
              <a:defRPr sz="900"/>
            </a:lvl8pPr>
            <a:lvl9pPr lvl="8">
              <a:spcBef>
                <a:spcPts val="0"/>
              </a:spcBef>
              <a:spcAft>
                <a:spcPts val="0"/>
              </a:spcAft>
              <a:buSzPts val="700"/>
              <a:buNone/>
              <a:defRPr sz="900"/>
            </a:lvl9pPr>
          </a:lstStyle>
          <a:p/>
        </p:txBody>
      </p:sp>
      <p:sp>
        <p:nvSpPr>
          <p:cNvPr id="52" name="Google Shape;52;p13"/>
          <p:cNvSpPr txBox="1"/>
          <p:nvPr>
            <p:ph idx="1" type="body"/>
          </p:nvPr>
        </p:nvSpPr>
        <p:spPr>
          <a:xfrm>
            <a:off x="228600" y="800100"/>
            <a:ext cx="4114800" cy="2263200"/>
          </a:xfrm>
          <a:prstGeom prst="rect">
            <a:avLst/>
          </a:prstGeom>
          <a:noFill/>
          <a:ln>
            <a:noFill/>
          </a:ln>
        </p:spPr>
        <p:txBody>
          <a:bodyPr anchorCtr="0" anchor="t" bIns="22850" lIns="45725" spcFirstLastPara="1" rIns="45725" wrap="square" tIns="22850">
            <a:normAutofit/>
          </a:bodyPr>
          <a:lstStyle>
            <a:lvl1pPr indent="-330200" lvl="0" marL="457200" marR="0" algn="l">
              <a:spcBef>
                <a:spcPts val="300"/>
              </a:spcBef>
              <a:spcAft>
                <a:spcPts val="0"/>
              </a:spcAft>
              <a:buClr>
                <a:schemeClr val="dk1"/>
              </a:buClr>
              <a:buSzPts val="1600"/>
              <a:buFont typeface="Arial"/>
              <a:buChar char="•"/>
              <a:defRPr b="0" i="0" sz="1600" u="none" cap="none" strike="noStrike">
                <a:solidFill>
                  <a:schemeClr val="dk1"/>
                </a:solidFill>
                <a:latin typeface="Calibri"/>
                <a:ea typeface="Calibri"/>
                <a:cs typeface="Calibri"/>
                <a:sym typeface="Calibri"/>
              </a:defRPr>
            </a:lvl1pPr>
            <a:lvl2pPr indent="-317500" lvl="1" marL="914400" marR="0" algn="l">
              <a:spcBef>
                <a:spcPts val="3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2pPr>
            <a:lvl3pPr indent="-304800" lvl="2" marL="1371600" marR="0" algn="l">
              <a:spcBef>
                <a:spcPts val="200"/>
              </a:spcBef>
              <a:spcAft>
                <a:spcPts val="0"/>
              </a:spcAft>
              <a:buClr>
                <a:schemeClr val="dk1"/>
              </a:buClr>
              <a:buSzPts val="1200"/>
              <a:buFont typeface="Arial"/>
              <a:buChar char="•"/>
              <a:defRPr b="0" i="0" sz="1200" u="none" cap="none" strike="noStrike">
                <a:solidFill>
                  <a:schemeClr val="dk1"/>
                </a:solidFill>
                <a:latin typeface="Calibri"/>
                <a:ea typeface="Calibri"/>
                <a:cs typeface="Calibri"/>
                <a:sym typeface="Calibri"/>
              </a:defRPr>
            </a:lvl3pPr>
            <a:lvl4pPr indent="-292100" lvl="3" marL="1828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4pPr>
            <a:lvl5pPr indent="-292100" lvl="4" marL="22860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5pPr>
            <a:lvl6pPr indent="-292100" lvl="5" marL="27432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6pPr>
            <a:lvl7pPr indent="-292100" lvl="6" marL="32004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7pPr>
            <a:lvl8pPr indent="-292100" lvl="7" marL="36576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8pPr>
            <a:lvl9pPr indent="-292100" lvl="8" marL="4114800" marR="0" algn="l">
              <a:spcBef>
                <a:spcPts val="200"/>
              </a:spcBef>
              <a:spcAft>
                <a:spcPts val="0"/>
              </a:spcAft>
              <a:buClr>
                <a:schemeClr val="dk1"/>
              </a:buClr>
              <a:buSzPts val="1000"/>
              <a:buFont typeface="Arial"/>
              <a:buChar char="•"/>
              <a:defRPr b="0" i="0" sz="1000" u="none" cap="none" strike="noStrike">
                <a:solidFill>
                  <a:schemeClr val="dk1"/>
                </a:solidFill>
                <a:latin typeface="Calibri"/>
                <a:ea typeface="Calibri"/>
                <a:cs typeface="Calibri"/>
                <a:sym typeface="Calibri"/>
              </a:defRPr>
            </a:lvl9pPr>
          </a:lstStyle>
          <a:p/>
        </p:txBody>
      </p:sp>
      <p:sp>
        <p:nvSpPr>
          <p:cNvPr id="53" name="Google Shape;53;p13"/>
          <p:cNvSpPr txBox="1"/>
          <p:nvPr>
            <p:ph idx="10" type="dt"/>
          </p:nvPr>
        </p:nvSpPr>
        <p:spPr>
          <a:xfrm>
            <a:off x="228600" y="3178175"/>
            <a:ext cx="1066800" cy="182700"/>
          </a:xfrm>
          <a:prstGeom prst="rect">
            <a:avLst/>
          </a:prstGeom>
          <a:noFill/>
          <a:ln>
            <a:noFill/>
          </a:ln>
        </p:spPr>
        <p:txBody>
          <a:bodyPr anchorCtr="0" anchor="ctr" bIns="22850" lIns="45725" spcFirstLastPara="1" rIns="45725" wrap="square" tIns="22850">
            <a:noAutofit/>
          </a:bodyPr>
          <a:lstStyle>
            <a:lvl1pPr lvl="0" marR="0" algn="l">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1562100" y="3178175"/>
            <a:ext cx="1447800" cy="182700"/>
          </a:xfrm>
          <a:prstGeom prst="rect">
            <a:avLst/>
          </a:prstGeom>
          <a:noFill/>
          <a:ln>
            <a:noFill/>
          </a:ln>
        </p:spPr>
        <p:txBody>
          <a:bodyPr anchorCtr="0" anchor="ctr" bIns="22850" lIns="45725" spcFirstLastPara="1" rIns="45725" wrap="square" tIns="22850">
            <a:noAutofit/>
          </a:bodyPr>
          <a:lstStyle>
            <a:lvl1pPr lvl="0" marR="0" algn="ctr">
              <a:spcBef>
                <a:spcPts val="0"/>
              </a:spcBef>
              <a:spcAft>
                <a:spcPts val="0"/>
              </a:spcAft>
              <a:buSzPts val="700"/>
              <a:buNone/>
              <a:defRPr b="0" i="0" sz="600" u="none" cap="none" strike="noStrike">
                <a:solidFill>
                  <a:srgbClr val="888888"/>
                </a:solidFill>
                <a:latin typeface="Calibri"/>
                <a:ea typeface="Calibri"/>
                <a:cs typeface="Calibri"/>
                <a:sym typeface="Calibri"/>
              </a:defRPr>
            </a:lvl1pPr>
            <a:lvl2pPr lvl="1"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2pPr>
            <a:lvl3pPr lvl="2"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3pPr>
            <a:lvl4pPr lvl="3"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4pPr>
            <a:lvl5pPr lvl="4"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5pPr>
            <a:lvl6pPr lvl="5"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6pPr>
            <a:lvl7pPr lvl="6"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7pPr>
            <a:lvl8pPr lvl="7"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8pPr>
            <a:lvl9pPr lvl="8" marR="0" algn="l">
              <a:spcBef>
                <a:spcPts val="0"/>
              </a:spcBef>
              <a:spcAft>
                <a:spcPts val="0"/>
              </a:spcAft>
              <a:buSzPts val="700"/>
              <a:buNone/>
              <a:defRPr b="0" i="0" sz="9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3276600" y="3178175"/>
            <a:ext cx="1066800" cy="182700"/>
          </a:xfrm>
          <a:prstGeom prst="rect">
            <a:avLst/>
          </a:prstGeom>
          <a:noFill/>
          <a:ln>
            <a:noFill/>
          </a:ln>
        </p:spPr>
        <p:txBody>
          <a:bodyPr anchorCtr="0" anchor="ctr" bIns="22850" lIns="45725" spcFirstLastPara="1" rIns="45725" wrap="square" tIns="22850">
            <a:noAutofit/>
          </a:bodyPr>
          <a:lstStyle>
            <a:lvl1pPr indent="0" lvl="0" marL="0" marR="0" algn="r">
              <a:spcBef>
                <a:spcPts val="0"/>
              </a:spcBef>
              <a:buNone/>
              <a:defRPr b="0" i="0" sz="600" u="none" cap="none" strike="noStrike">
                <a:solidFill>
                  <a:srgbClr val="888888"/>
                </a:solidFill>
                <a:latin typeface="Calibri"/>
                <a:ea typeface="Calibri"/>
                <a:cs typeface="Calibri"/>
                <a:sym typeface="Calibri"/>
              </a:defRPr>
            </a:lvl1pPr>
            <a:lvl2pPr indent="0" lvl="1" marL="0" marR="0" algn="r">
              <a:spcBef>
                <a:spcPts val="0"/>
              </a:spcBef>
              <a:buNone/>
              <a:defRPr b="0" i="0" sz="600" u="none" cap="none" strike="noStrike">
                <a:solidFill>
                  <a:srgbClr val="888888"/>
                </a:solidFill>
                <a:latin typeface="Calibri"/>
                <a:ea typeface="Calibri"/>
                <a:cs typeface="Calibri"/>
                <a:sym typeface="Calibri"/>
              </a:defRPr>
            </a:lvl2pPr>
            <a:lvl3pPr indent="0" lvl="2" marL="0" marR="0" algn="r">
              <a:spcBef>
                <a:spcPts val="0"/>
              </a:spcBef>
              <a:buNone/>
              <a:defRPr b="0" i="0" sz="600" u="none" cap="none" strike="noStrike">
                <a:solidFill>
                  <a:srgbClr val="888888"/>
                </a:solidFill>
                <a:latin typeface="Calibri"/>
                <a:ea typeface="Calibri"/>
                <a:cs typeface="Calibri"/>
                <a:sym typeface="Calibri"/>
              </a:defRPr>
            </a:lvl3pPr>
            <a:lvl4pPr indent="0" lvl="3" marL="0" marR="0" algn="r">
              <a:spcBef>
                <a:spcPts val="0"/>
              </a:spcBef>
              <a:buNone/>
              <a:defRPr b="0" i="0" sz="600" u="none" cap="none" strike="noStrike">
                <a:solidFill>
                  <a:srgbClr val="888888"/>
                </a:solidFill>
                <a:latin typeface="Calibri"/>
                <a:ea typeface="Calibri"/>
                <a:cs typeface="Calibri"/>
                <a:sym typeface="Calibri"/>
              </a:defRPr>
            </a:lvl4pPr>
            <a:lvl5pPr indent="0" lvl="4" marL="0" marR="0" algn="r">
              <a:spcBef>
                <a:spcPts val="0"/>
              </a:spcBef>
              <a:buNone/>
              <a:defRPr b="0" i="0" sz="600" u="none" cap="none" strike="noStrike">
                <a:solidFill>
                  <a:srgbClr val="888888"/>
                </a:solidFill>
                <a:latin typeface="Calibri"/>
                <a:ea typeface="Calibri"/>
                <a:cs typeface="Calibri"/>
                <a:sym typeface="Calibri"/>
              </a:defRPr>
            </a:lvl5pPr>
            <a:lvl6pPr indent="0" lvl="5" marL="0" marR="0" algn="r">
              <a:spcBef>
                <a:spcPts val="0"/>
              </a:spcBef>
              <a:buNone/>
              <a:defRPr b="0" i="0" sz="600" u="none" cap="none" strike="noStrike">
                <a:solidFill>
                  <a:srgbClr val="888888"/>
                </a:solidFill>
                <a:latin typeface="Calibri"/>
                <a:ea typeface="Calibri"/>
                <a:cs typeface="Calibri"/>
                <a:sym typeface="Calibri"/>
              </a:defRPr>
            </a:lvl6pPr>
            <a:lvl7pPr indent="0" lvl="6" marL="0" marR="0" algn="r">
              <a:spcBef>
                <a:spcPts val="0"/>
              </a:spcBef>
              <a:buNone/>
              <a:defRPr b="0" i="0" sz="600" u="none" cap="none" strike="noStrike">
                <a:solidFill>
                  <a:srgbClr val="888888"/>
                </a:solidFill>
                <a:latin typeface="Calibri"/>
                <a:ea typeface="Calibri"/>
                <a:cs typeface="Calibri"/>
                <a:sym typeface="Calibri"/>
              </a:defRPr>
            </a:lvl7pPr>
            <a:lvl8pPr indent="0" lvl="7" marL="0" marR="0" algn="r">
              <a:spcBef>
                <a:spcPts val="0"/>
              </a:spcBef>
              <a:buNone/>
              <a:defRPr b="0" i="0" sz="600" u="none" cap="none" strike="noStrike">
                <a:solidFill>
                  <a:srgbClr val="888888"/>
                </a:solidFill>
                <a:latin typeface="Calibri"/>
                <a:ea typeface="Calibri"/>
                <a:cs typeface="Calibri"/>
                <a:sym typeface="Calibri"/>
              </a:defRPr>
            </a:lvl8pPr>
            <a:lvl9pPr indent="0" lvl="8" marL="0" marR="0" algn="r">
              <a:spcBef>
                <a:spcPts val="0"/>
              </a:spcBef>
              <a:buNone/>
              <a:defRPr b="0" i="0" sz="6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xml"/><Relationship Id="rId3" Type="http://schemas.openxmlformats.org/officeDocument/2006/relationships/image" Target="../media/image9.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pSp>
        <p:nvGrpSpPr>
          <p:cNvPr id="129" name="Google Shape;129;p25"/>
          <p:cNvGrpSpPr/>
          <p:nvPr/>
        </p:nvGrpSpPr>
        <p:grpSpPr>
          <a:xfrm>
            <a:off x="-15535" y="-90413"/>
            <a:ext cx="2119669" cy="5233992"/>
            <a:chOff x="0" y="-241102"/>
            <a:chExt cx="5652450" cy="13957313"/>
          </a:xfrm>
        </p:grpSpPr>
        <p:grpSp>
          <p:nvGrpSpPr>
            <p:cNvPr id="130" name="Google Shape;130;p25"/>
            <p:cNvGrpSpPr/>
            <p:nvPr/>
          </p:nvGrpSpPr>
          <p:grpSpPr>
            <a:xfrm>
              <a:off x="2826056" y="-241102"/>
              <a:ext cx="2826394" cy="13957313"/>
              <a:chOff x="0" y="-47625"/>
              <a:chExt cx="558300" cy="2757000"/>
            </a:xfrm>
          </p:grpSpPr>
          <p:sp>
            <p:nvSpPr>
              <p:cNvPr id="131" name="Google Shape;131;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231F20"/>
              </a:solidFill>
              <a:ln>
                <a:noFill/>
              </a:ln>
            </p:spPr>
          </p:sp>
          <p:sp>
            <p:nvSpPr>
              <p:cNvPr id="132" name="Google Shape;132;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33" name="Google Shape;133;p25"/>
            <p:cNvGrpSpPr/>
            <p:nvPr/>
          </p:nvGrpSpPr>
          <p:grpSpPr>
            <a:xfrm>
              <a:off x="1413028" y="-241102"/>
              <a:ext cx="2826394" cy="13957313"/>
              <a:chOff x="0" y="-47625"/>
              <a:chExt cx="558300" cy="2757000"/>
            </a:xfrm>
          </p:grpSpPr>
          <p:sp>
            <p:nvSpPr>
              <p:cNvPr id="134" name="Google Shape;134;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38E0A4"/>
              </a:solidFill>
              <a:ln>
                <a:noFill/>
              </a:ln>
            </p:spPr>
          </p:sp>
          <p:sp>
            <p:nvSpPr>
              <p:cNvPr id="135" name="Google Shape;135;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36" name="Google Shape;136;p25"/>
            <p:cNvGrpSpPr/>
            <p:nvPr/>
          </p:nvGrpSpPr>
          <p:grpSpPr>
            <a:xfrm>
              <a:off x="0" y="-241102"/>
              <a:ext cx="2826394" cy="13957313"/>
              <a:chOff x="0" y="-47625"/>
              <a:chExt cx="558300" cy="2757000"/>
            </a:xfrm>
          </p:grpSpPr>
          <p:sp>
            <p:nvSpPr>
              <p:cNvPr id="137" name="Google Shape;137;p25"/>
              <p:cNvSpPr/>
              <p:nvPr/>
            </p:nvSpPr>
            <p:spPr>
              <a:xfrm>
                <a:off x="0" y="0"/>
                <a:ext cx="558233" cy="2709333"/>
              </a:xfrm>
              <a:custGeom>
                <a:rect b="b" l="l" r="r" t="t"/>
                <a:pathLst>
                  <a:path extrusionOk="0" h="2709333" w="558233">
                    <a:moveTo>
                      <a:pt x="0" y="0"/>
                    </a:moveTo>
                    <a:lnTo>
                      <a:pt x="558233" y="0"/>
                    </a:lnTo>
                    <a:lnTo>
                      <a:pt x="558233" y="2709333"/>
                    </a:lnTo>
                    <a:lnTo>
                      <a:pt x="0" y="2709333"/>
                    </a:lnTo>
                    <a:close/>
                  </a:path>
                </a:pathLst>
              </a:custGeom>
              <a:solidFill>
                <a:srgbClr val="6484F3"/>
              </a:solidFill>
              <a:ln>
                <a:noFill/>
              </a:ln>
            </p:spPr>
          </p:sp>
          <p:sp>
            <p:nvSpPr>
              <p:cNvPr id="138" name="Google Shape;138;p25"/>
              <p:cNvSpPr txBox="1"/>
              <p:nvPr/>
            </p:nvSpPr>
            <p:spPr>
              <a:xfrm>
                <a:off x="0" y="-47625"/>
                <a:ext cx="558300" cy="27570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sp>
        <p:nvSpPr>
          <p:cNvPr id="139" name="Google Shape;139;p25"/>
          <p:cNvSpPr txBox="1"/>
          <p:nvPr/>
        </p:nvSpPr>
        <p:spPr>
          <a:xfrm>
            <a:off x="2176557" y="1425277"/>
            <a:ext cx="7040100" cy="1493100"/>
          </a:xfrm>
          <a:prstGeom prst="rect">
            <a:avLst/>
          </a:prstGeom>
          <a:noFill/>
          <a:ln>
            <a:noFill/>
          </a:ln>
        </p:spPr>
        <p:txBody>
          <a:bodyPr anchorCtr="0" anchor="t" bIns="0" lIns="0" spcFirstLastPara="1" rIns="0" wrap="square" tIns="0">
            <a:spAutoFit/>
          </a:bodyPr>
          <a:lstStyle/>
          <a:p>
            <a:pPr indent="0" lvl="0" marL="0" marR="0" rtl="0" algn="ctr">
              <a:lnSpc>
                <a:spcPct val="96999"/>
              </a:lnSpc>
              <a:spcBef>
                <a:spcPts val="0"/>
              </a:spcBef>
              <a:spcAft>
                <a:spcPts val="0"/>
              </a:spcAft>
              <a:buNone/>
            </a:pPr>
            <a:r>
              <a:rPr b="1" lang="en" sz="5000">
                <a:solidFill>
                  <a:srgbClr val="231F20"/>
                </a:solidFill>
                <a:latin typeface="Halant"/>
                <a:ea typeface="Halant"/>
                <a:cs typeface="Halant"/>
                <a:sym typeface="Halant"/>
              </a:rPr>
              <a:t>Slavery and </a:t>
            </a:r>
            <a:endParaRPr b="1" sz="5000">
              <a:solidFill>
                <a:srgbClr val="231F20"/>
              </a:solidFill>
              <a:latin typeface="Halant"/>
              <a:ea typeface="Halant"/>
              <a:cs typeface="Halant"/>
              <a:sym typeface="Halant"/>
            </a:endParaRPr>
          </a:p>
          <a:p>
            <a:pPr indent="0" lvl="0" marL="0" marR="0" rtl="0" algn="ctr">
              <a:lnSpc>
                <a:spcPct val="96999"/>
              </a:lnSpc>
              <a:spcBef>
                <a:spcPts val="0"/>
              </a:spcBef>
              <a:spcAft>
                <a:spcPts val="0"/>
              </a:spcAft>
              <a:buNone/>
            </a:pPr>
            <a:r>
              <a:rPr b="1" lang="en" sz="5000">
                <a:solidFill>
                  <a:srgbClr val="231F20"/>
                </a:solidFill>
                <a:latin typeface="Halant"/>
                <a:ea typeface="Halant"/>
                <a:cs typeface="Halant"/>
                <a:sym typeface="Halant"/>
              </a:rPr>
              <a:t>Sectional Crisis</a:t>
            </a:r>
            <a:endParaRPr sz="5000"/>
          </a:p>
        </p:txBody>
      </p:sp>
      <p:sp>
        <p:nvSpPr>
          <p:cNvPr id="140" name="Google Shape;140;p25"/>
          <p:cNvSpPr/>
          <p:nvPr/>
        </p:nvSpPr>
        <p:spPr>
          <a:xfrm>
            <a:off x="6323449"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41" name="Google Shape;141;p25"/>
          <p:cNvSpPr txBox="1"/>
          <p:nvPr/>
        </p:nvSpPr>
        <p:spPr>
          <a:xfrm>
            <a:off x="2389526" y="3131717"/>
            <a:ext cx="6312600" cy="3693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0" i="0" lang="en" sz="2400" u="none" cap="none" strike="noStrike">
                <a:solidFill>
                  <a:srgbClr val="231F20"/>
                </a:solidFill>
                <a:latin typeface="Inter"/>
                <a:ea typeface="Inter"/>
                <a:cs typeface="Inter"/>
                <a:sym typeface="Inter"/>
              </a:rPr>
              <a:t>Unit </a:t>
            </a:r>
            <a:r>
              <a:rPr lang="en" sz="2400">
                <a:solidFill>
                  <a:srgbClr val="231F20"/>
                </a:solidFill>
                <a:latin typeface="Inter"/>
                <a:ea typeface="Inter"/>
                <a:cs typeface="Inter"/>
                <a:sym typeface="Inter"/>
              </a:rPr>
              <a:t>8: Sectional Tension (1820-1860)</a:t>
            </a:r>
            <a:endParaRPr sz="200"/>
          </a:p>
        </p:txBody>
      </p:sp>
      <p:sp>
        <p:nvSpPr>
          <p:cNvPr id="142" name="Google Shape;142;p25"/>
          <p:cNvSpPr/>
          <p:nvPr/>
        </p:nvSpPr>
        <p:spPr>
          <a:xfrm>
            <a:off x="5559048" y="46291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43" name="Google Shape;143;p25"/>
          <p:cNvSpPr txBox="1"/>
          <p:nvPr/>
        </p:nvSpPr>
        <p:spPr>
          <a:xfrm rot="-5400000">
            <a:off x="-1411564" y="2464077"/>
            <a:ext cx="3441000" cy="2154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44" name="Google Shape;144;p25"/>
          <p:cNvCxnSpPr/>
          <p:nvPr/>
        </p:nvCxnSpPr>
        <p:spPr>
          <a:xfrm flipH="1" rot="10800000">
            <a:off x="326967" y="-1334"/>
            <a:ext cx="1800" cy="1447800"/>
          </a:xfrm>
          <a:prstGeom prst="straightConnector1">
            <a:avLst/>
          </a:prstGeom>
          <a:noFill/>
          <a:ln cap="flat" cmpd="sng" w="114300">
            <a:solidFill>
              <a:srgbClr val="000000"/>
            </a:solidFill>
            <a:prstDash val="solid"/>
            <a:round/>
            <a:headEnd len="sm" w="sm" type="none"/>
            <a:tailEnd len="sm" w="sm" type="none"/>
          </a:ln>
        </p:spPr>
      </p:cxnSp>
      <p:cxnSp>
        <p:nvCxnSpPr>
          <p:cNvPr id="145" name="Google Shape;145;p25"/>
          <p:cNvCxnSpPr/>
          <p:nvPr/>
        </p:nvCxnSpPr>
        <p:spPr>
          <a:xfrm rot="10800000">
            <a:off x="321947" y="3644649"/>
            <a:ext cx="2700" cy="1498800"/>
          </a:xfrm>
          <a:prstGeom prst="straightConnector1">
            <a:avLst/>
          </a:prstGeom>
          <a:noFill/>
          <a:ln cap="flat" cmpd="sng" w="114300">
            <a:solidFill>
              <a:srgbClr val="000000"/>
            </a:solidFill>
            <a:prstDash val="solid"/>
            <a:round/>
            <a:headEnd len="sm" w="sm" type="none"/>
            <a:tailEnd len="sm" w="sm" type="non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nvSpPr>
        <p:spPr>
          <a:xfrm>
            <a:off x="895675" y="1752804"/>
            <a:ext cx="7352700" cy="2166300"/>
          </a:xfrm>
          <a:prstGeom prst="rect">
            <a:avLst/>
          </a:prstGeom>
          <a:noFill/>
          <a:ln>
            <a:noFill/>
          </a:ln>
        </p:spPr>
        <p:txBody>
          <a:bodyPr anchorCtr="0" anchor="ctr" bIns="0" lIns="0" spcFirstLastPara="1" rIns="0" wrap="square" tIns="0">
            <a:noAutofit/>
          </a:bodyPr>
          <a:lstStyle/>
          <a:p>
            <a:pPr indent="0" lvl="0" marL="0" rtl="0" algn="ctr">
              <a:spcBef>
                <a:spcPts val="0"/>
              </a:spcBef>
              <a:spcAft>
                <a:spcPts val="0"/>
              </a:spcAft>
              <a:buClr>
                <a:schemeClr val="dk1"/>
              </a:buClr>
              <a:buSzPts val="1100"/>
              <a:buFont typeface="Arial"/>
              <a:buNone/>
            </a:pPr>
            <a:r>
              <a:rPr i="1" lang="en" sz="3000">
                <a:solidFill>
                  <a:schemeClr val="dk1"/>
                </a:solidFill>
                <a:latin typeface="Inter"/>
                <a:ea typeface="Inter"/>
                <a:cs typeface="Inter"/>
                <a:sym typeface="Inter"/>
              </a:rPr>
              <a:t>How did events in the 1850s increase tension between the North and South over slavery?</a:t>
            </a:r>
            <a:endParaRPr i="1" sz="3000">
              <a:solidFill>
                <a:schemeClr val="dk1"/>
              </a:solidFill>
              <a:latin typeface="Inter"/>
              <a:ea typeface="Inter"/>
              <a:cs typeface="Inter"/>
              <a:sym typeface="Inter"/>
            </a:endParaRPr>
          </a:p>
        </p:txBody>
      </p:sp>
      <p:sp>
        <p:nvSpPr>
          <p:cNvPr id="151" name="Google Shape;151;p26"/>
          <p:cNvSpPr/>
          <p:nvPr/>
        </p:nvSpPr>
        <p:spPr>
          <a:xfrm>
            <a:off x="6882084" y="3599399"/>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grpSp>
        <p:nvGrpSpPr>
          <p:cNvPr id="152" name="Google Shape;152;p26"/>
          <p:cNvGrpSpPr/>
          <p:nvPr/>
        </p:nvGrpSpPr>
        <p:grpSpPr>
          <a:xfrm>
            <a:off x="-127008" y="4615004"/>
            <a:ext cx="9398022" cy="468724"/>
            <a:chOff x="204" y="0"/>
            <a:chExt cx="25061391" cy="1249931"/>
          </a:xfrm>
        </p:grpSpPr>
        <p:grpSp>
          <p:nvGrpSpPr>
            <p:cNvPr id="153" name="Google Shape;153;p26"/>
            <p:cNvGrpSpPr/>
            <p:nvPr/>
          </p:nvGrpSpPr>
          <p:grpSpPr>
            <a:xfrm rot="5400000">
              <a:off x="12002369" y="-11663474"/>
              <a:ext cx="1249931" cy="24576878"/>
              <a:chOff x="0" y="-38100"/>
              <a:chExt cx="246900" cy="4854692"/>
            </a:xfrm>
          </p:grpSpPr>
          <p:sp>
            <p:nvSpPr>
              <p:cNvPr id="154" name="Google Shape;154;p26"/>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55" name="Google Shape;155;p26"/>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56" name="Google Shape;156;p26"/>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57" name="Google Shape;157;p26"/>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58" name="Google Shape;158;p26"/>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159" name="Google Shape;159;p26"/>
          <p:cNvSpPr txBox="1"/>
          <p:nvPr/>
        </p:nvSpPr>
        <p:spPr>
          <a:xfrm>
            <a:off x="1276990" y="971550"/>
            <a:ext cx="6590100" cy="646500"/>
          </a:xfrm>
          <a:prstGeom prst="rect">
            <a:avLst/>
          </a:prstGeom>
          <a:noFill/>
          <a:ln>
            <a:noFill/>
          </a:ln>
        </p:spPr>
        <p:txBody>
          <a:bodyPr anchorCtr="0" anchor="t" bIns="0" lIns="0" spcFirstLastPara="1" rIns="0" wrap="square" tIns="0">
            <a:spAutoFit/>
          </a:bodyPr>
          <a:lstStyle/>
          <a:p>
            <a:pPr indent="0" lvl="0" marL="0" marR="0" rtl="0" algn="ctr">
              <a:lnSpc>
                <a:spcPct val="140004"/>
              </a:lnSpc>
              <a:spcBef>
                <a:spcPts val="0"/>
              </a:spcBef>
              <a:spcAft>
                <a:spcPts val="0"/>
              </a:spcAft>
              <a:buNone/>
            </a:pPr>
            <a:r>
              <a:rPr b="1" lang="en" sz="4200">
                <a:solidFill>
                  <a:srgbClr val="231F20"/>
                </a:solidFill>
                <a:latin typeface="Halant"/>
                <a:ea typeface="Halant"/>
                <a:cs typeface="Halant"/>
                <a:sym typeface="Halant"/>
              </a:rPr>
              <a:t>SUPPORTING QUESTION</a:t>
            </a:r>
            <a:endParaRPr sz="700"/>
          </a:p>
        </p:txBody>
      </p:sp>
      <p:grpSp>
        <p:nvGrpSpPr>
          <p:cNvPr id="160" name="Google Shape;160;p26"/>
          <p:cNvGrpSpPr/>
          <p:nvPr/>
        </p:nvGrpSpPr>
        <p:grpSpPr>
          <a:xfrm>
            <a:off x="7929578" y="-49020"/>
            <a:ext cx="781313" cy="885635"/>
            <a:chOff x="0" y="-130721"/>
            <a:chExt cx="2083500" cy="2361695"/>
          </a:xfrm>
        </p:grpSpPr>
        <p:grpSp>
          <p:nvGrpSpPr>
            <p:cNvPr id="161" name="Google Shape;161;p26"/>
            <p:cNvGrpSpPr/>
            <p:nvPr/>
          </p:nvGrpSpPr>
          <p:grpSpPr>
            <a:xfrm>
              <a:off x="75599" y="-130721"/>
              <a:ext cx="1932614" cy="2361695"/>
              <a:chOff x="0" y="-47625"/>
              <a:chExt cx="704100" cy="860425"/>
            </a:xfrm>
          </p:grpSpPr>
          <p:sp>
            <p:nvSpPr>
              <p:cNvPr id="162" name="Google Shape;162;p26"/>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38E0A4"/>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63" name="Google Shape;163;p26"/>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64" name="Google Shape;164;p26"/>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chemeClr val="lt1"/>
                  </a:solidFill>
                  <a:latin typeface="Halant"/>
                  <a:ea typeface="Halant"/>
                  <a:cs typeface="Halant"/>
                  <a:sym typeface="Halant"/>
                </a:rPr>
                <a:t>1</a:t>
              </a:r>
              <a:endParaRPr sz="700">
                <a:solidFill>
                  <a:schemeClr val="lt1"/>
                </a:solidFill>
              </a:endParaRPr>
            </a:p>
          </p:txBody>
        </p:sp>
      </p:grpSp>
      <p:sp>
        <p:nvSpPr>
          <p:cNvPr id="165" name="Google Shape;165;p26"/>
          <p:cNvSpPr/>
          <p:nvPr/>
        </p:nvSpPr>
        <p:spPr>
          <a:xfrm>
            <a:off x="-1313786" y="-366668"/>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pic>
        <p:nvPicPr>
          <p:cNvPr id="170" name="Google Shape;170;p27"/>
          <p:cNvPicPr preferRelativeResize="0"/>
          <p:nvPr/>
        </p:nvPicPr>
        <p:blipFill>
          <a:blip r:embed="rId3">
            <a:alphaModFix/>
          </a:blip>
          <a:stretch>
            <a:fillRect/>
          </a:stretch>
        </p:blipFill>
        <p:spPr>
          <a:xfrm>
            <a:off x="6781550" y="882850"/>
            <a:ext cx="1031400" cy="1031400"/>
          </a:xfrm>
          <a:prstGeom prst="rect">
            <a:avLst/>
          </a:prstGeom>
          <a:noFill/>
          <a:ln>
            <a:noFill/>
          </a:ln>
        </p:spPr>
      </p:pic>
      <p:sp>
        <p:nvSpPr>
          <p:cNvPr id="171" name="Google Shape;171;p27"/>
          <p:cNvSpPr/>
          <p:nvPr/>
        </p:nvSpPr>
        <p:spPr>
          <a:xfrm>
            <a:off x="-1133039" y="-14659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sp>
        <p:nvSpPr>
          <p:cNvPr id="172" name="Google Shape;172;p27"/>
          <p:cNvSpPr txBox="1"/>
          <p:nvPr/>
        </p:nvSpPr>
        <p:spPr>
          <a:xfrm>
            <a:off x="618149" y="298650"/>
            <a:ext cx="7907700" cy="1031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What’s the Context?</a:t>
            </a:r>
            <a:endParaRPr b="1" sz="4200">
              <a:solidFill>
                <a:srgbClr val="231F20"/>
              </a:solidFill>
              <a:latin typeface="Halant"/>
              <a:ea typeface="Halant"/>
              <a:cs typeface="Halant"/>
              <a:sym typeface="Halant"/>
            </a:endParaRPr>
          </a:p>
          <a:p>
            <a:pPr indent="0" lvl="0" marL="0" marR="0" rtl="0" algn="ctr">
              <a:lnSpc>
                <a:spcPct val="100000"/>
              </a:lnSpc>
              <a:spcBef>
                <a:spcPts val="0"/>
              </a:spcBef>
              <a:spcAft>
                <a:spcPts val="0"/>
              </a:spcAft>
              <a:buNone/>
            </a:pPr>
            <a:r>
              <a:rPr b="1" lang="en" sz="2500">
                <a:solidFill>
                  <a:schemeClr val="accent2"/>
                </a:solidFill>
                <a:latin typeface="Halant"/>
                <a:ea typeface="Halant"/>
                <a:cs typeface="Halant"/>
                <a:sym typeface="Halant"/>
              </a:rPr>
              <a:t>Voices of Division</a:t>
            </a:r>
            <a:endParaRPr b="1" sz="2500">
              <a:solidFill>
                <a:schemeClr val="accent2"/>
              </a:solidFill>
              <a:latin typeface="Halant"/>
              <a:ea typeface="Halant"/>
              <a:cs typeface="Halant"/>
              <a:sym typeface="Halant"/>
            </a:endParaRPr>
          </a:p>
        </p:txBody>
      </p:sp>
      <p:sp>
        <p:nvSpPr>
          <p:cNvPr id="173" name="Google Shape;173;p27"/>
          <p:cNvSpPr txBox="1"/>
          <p:nvPr/>
        </p:nvSpPr>
        <p:spPr>
          <a:xfrm>
            <a:off x="4253225" y="1427688"/>
            <a:ext cx="2773500" cy="3001500"/>
          </a:xfrm>
          <a:prstGeom prst="rect">
            <a:avLst/>
          </a:prstGeom>
          <a:noFill/>
          <a:ln>
            <a:noFill/>
          </a:ln>
        </p:spPr>
        <p:txBody>
          <a:bodyPr anchorCtr="0" anchor="t" bIns="0" lIns="0" spcFirstLastPara="1" rIns="0" wrap="square" tIns="0">
            <a:spAutoFit/>
          </a:bodyPr>
          <a:lstStyle/>
          <a:p>
            <a:pPr indent="-209550" lvl="0" marL="228600" marR="0" rtl="0" algn="l">
              <a:lnSpc>
                <a:spcPct val="100000"/>
              </a:lnSpc>
              <a:spcBef>
                <a:spcPts val="0"/>
              </a:spcBef>
              <a:spcAft>
                <a:spcPts val="0"/>
              </a:spcAft>
              <a:buClr>
                <a:srgbClr val="231F20"/>
              </a:buClr>
              <a:buSzPts val="1500"/>
              <a:buFont typeface="Inter"/>
              <a:buChar char="●"/>
            </a:pPr>
            <a:r>
              <a:rPr lang="en" sz="1500">
                <a:solidFill>
                  <a:srgbClr val="231F20"/>
                </a:solidFill>
                <a:latin typeface="Inter"/>
                <a:ea typeface="Inter"/>
                <a:cs typeface="Inter"/>
                <a:sym typeface="Inter"/>
              </a:rPr>
              <a:t>Explore the sectional division which engulfed the United States throughout the 1850s</a:t>
            </a:r>
            <a:br>
              <a:rPr lang="en" sz="1500">
                <a:solidFill>
                  <a:srgbClr val="231F20"/>
                </a:solidFill>
                <a:latin typeface="Inter"/>
                <a:ea typeface="Inter"/>
                <a:cs typeface="Inter"/>
                <a:sym typeface="Inter"/>
              </a:rPr>
            </a:br>
            <a:endParaRPr sz="1500">
              <a:solidFill>
                <a:srgbClr val="231F20"/>
              </a:solidFill>
              <a:latin typeface="Inter"/>
              <a:ea typeface="Inter"/>
              <a:cs typeface="Inter"/>
              <a:sym typeface="Inter"/>
            </a:endParaRPr>
          </a:p>
          <a:p>
            <a:pPr indent="-209550" lvl="0" marL="228600" marR="0" rtl="0" algn="l">
              <a:lnSpc>
                <a:spcPct val="100000"/>
              </a:lnSpc>
              <a:spcBef>
                <a:spcPts val="0"/>
              </a:spcBef>
              <a:spcAft>
                <a:spcPts val="0"/>
              </a:spcAft>
              <a:buClr>
                <a:srgbClr val="231F20"/>
              </a:buClr>
              <a:buSzPts val="1500"/>
              <a:buFont typeface="Inter"/>
              <a:buChar char="●"/>
            </a:pPr>
            <a:r>
              <a:rPr lang="en" sz="1500">
                <a:solidFill>
                  <a:srgbClr val="231F20"/>
                </a:solidFill>
                <a:latin typeface="Inter"/>
                <a:ea typeface="Inter"/>
                <a:cs typeface="Inter"/>
                <a:sym typeface="Inter"/>
              </a:rPr>
              <a:t>Read about five key individuals who played a role in increasing sectional division</a:t>
            </a:r>
            <a:br>
              <a:rPr lang="en" sz="1500">
                <a:solidFill>
                  <a:srgbClr val="231F20"/>
                </a:solidFill>
                <a:latin typeface="Inter"/>
                <a:ea typeface="Inter"/>
                <a:cs typeface="Inter"/>
                <a:sym typeface="Inter"/>
              </a:rPr>
            </a:br>
            <a:endParaRPr sz="1500">
              <a:solidFill>
                <a:srgbClr val="231F20"/>
              </a:solidFill>
              <a:latin typeface="Inter"/>
              <a:ea typeface="Inter"/>
              <a:cs typeface="Inter"/>
              <a:sym typeface="Inter"/>
            </a:endParaRPr>
          </a:p>
          <a:p>
            <a:pPr indent="-209550" lvl="0" marL="228600" marR="0" rtl="0" algn="l">
              <a:lnSpc>
                <a:spcPct val="100000"/>
              </a:lnSpc>
              <a:spcBef>
                <a:spcPts val="0"/>
              </a:spcBef>
              <a:spcAft>
                <a:spcPts val="0"/>
              </a:spcAft>
              <a:buClr>
                <a:srgbClr val="231F20"/>
              </a:buClr>
              <a:buSzPts val="1500"/>
              <a:buFont typeface="Inter"/>
              <a:buChar char="●"/>
            </a:pPr>
            <a:r>
              <a:rPr lang="en" sz="1500">
                <a:solidFill>
                  <a:srgbClr val="231F20"/>
                </a:solidFill>
                <a:latin typeface="Inter"/>
                <a:ea typeface="Inter"/>
                <a:cs typeface="Inter"/>
                <a:sym typeface="Inter"/>
              </a:rPr>
              <a:t>Answer the guided questions associated with the passage</a:t>
            </a:r>
            <a:endParaRPr sz="1500">
              <a:solidFill>
                <a:srgbClr val="231F20"/>
              </a:solidFill>
              <a:latin typeface="Inter"/>
              <a:ea typeface="Inter"/>
              <a:cs typeface="Inter"/>
              <a:sym typeface="Inter"/>
            </a:endParaRPr>
          </a:p>
        </p:txBody>
      </p:sp>
      <p:sp>
        <p:nvSpPr>
          <p:cNvPr id="174" name="Google Shape;174;p27"/>
          <p:cNvSpPr/>
          <p:nvPr/>
        </p:nvSpPr>
        <p:spPr>
          <a:xfrm>
            <a:off x="7491401" y="2571750"/>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4">
              <a:alphaModFix/>
            </a:blip>
            <a:stretch>
              <a:fillRect b="0" l="0" r="0" t="0"/>
            </a:stretch>
          </a:blipFill>
          <a:ln>
            <a:noFill/>
          </a:ln>
        </p:spPr>
      </p:sp>
      <p:grpSp>
        <p:nvGrpSpPr>
          <p:cNvPr id="175" name="Google Shape;175;p27"/>
          <p:cNvGrpSpPr/>
          <p:nvPr/>
        </p:nvGrpSpPr>
        <p:grpSpPr>
          <a:xfrm>
            <a:off x="-127008" y="4615004"/>
            <a:ext cx="9398022" cy="468724"/>
            <a:chOff x="204" y="0"/>
            <a:chExt cx="25061391" cy="1249931"/>
          </a:xfrm>
        </p:grpSpPr>
        <p:grpSp>
          <p:nvGrpSpPr>
            <p:cNvPr id="176" name="Google Shape;176;p27"/>
            <p:cNvGrpSpPr/>
            <p:nvPr/>
          </p:nvGrpSpPr>
          <p:grpSpPr>
            <a:xfrm rot="5400000">
              <a:off x="12002369" y="-11663474"/>
              <a:ext cx="1249931" cy="24576878"/>
              <a:chOff x="0" y="-38100"/>
              <a:chExt cx="246900" cy="4854692"/>
            </a:xfrm>
          </p:grpSpPr>
          <p:sp>
            <p:nvSpPr>
              <p:cNvPr id="177" name="Google Shape;177;p27"/>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178" name="Google Shape;178;p27"/>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79" name="Google Shape;179;p27"/>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180" name="Google Shape;180;p27"/>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181" name="Google Shape;181;p27"/>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grpSp>
        <p:nvGrpSpPr>
          <p:cNvPr id="182" name="Google Shape;182;p27"/>
          <p:cNvGrpSpPr/>
          <p:nvPr/>
        </p:nvGrpSpPr>
        <p:grpSpPr>
          <a:xfrm>
            <a:off x="7929578" y="-49025"/>
            <a:ext cx="781313" cy="885640"/>
            <a:chOff x="0" y="-130733"/>
            <a:chExt cx="2083500" cy="2361707"/>
          </a:xfrm>
        </p:grpSpPr>
        <p:grpSp>
          <p:nvGrpSpPr>
            <p:cNvPr id="183" name="Google Shape;183;p27"/>
            <p:cNvGrpSpPr/>
            <p:nvPr/>
          </p:nvGrpSpPr>
          <p:grpSpPr>
            <a:xfrm>
              <a:off x="75599" y="-130733"/>
              <a:ext cx="1932290" cy="2361707"/>
              <a:chOff x="0" y="-47629"/>
              <a:chExt cx="703982" cy="860429"/>
            </a:xfrm>
          </p:grpSpPr>
          <p:sp>
            <p:nvSpPr>
              <p:cNvPr id="184" name="Google Shape;184;p27"/>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6484F3"/>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85" name="Google Shape;185;p27"/>
              <p:cNvSpPr txBox="1"/>
              <p:nvPr/>
            </p:nvSpPr>
            <p:spPr>
              <a:xfrm>
                <a:off x="133535" y="-47629"/>
                <a:ext cx="418200" cy="733500"/>
              </a:xfrm>
              <a:prstGeom prst="rect">
                <a:avLst/>
              </a:prstGeom>
              <a:solidFill>
                <a:srgbClr val="6484F3"/>
              </a:solid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186" name="Google Shape;186;p27"/>
            <p:cNvSpPr txBox="1"/>
            <p:nvPr/>
          </p:nvSpPr>
          <p:spPr>
            <a:xfrm>
              <a:off x="0" y="447107"/>
              <a:ext cx="2083500" cy="1149300"/>
            </a:xfrm>
            <a:prstGeom prst="rect">
              <a:avLst/>
            </a:prstGeom>
            <a:noFill/>
            <a:ln>
              <a:noFill/>
            </a:ln>
          </p:spPr>
          <p:txBody>
            <a:bodyPr anchorCtr="0" anchor="t" bIns="0" lIns="0" spcFirstLastPara="1" rIns="0" wrap="square" tIns="0">
              <a:spAutoFit/>
            </a:bodyPr>
            <a:lstStyle/>
            <a:p>
              <a:pPr indent="0" lvl="0" marL="0" marR="0" rtl="0" algn="ctr">
                <a:lnSpc>
                  <a:spcPct val="140000"/>
                </a:lnSpc>
                <a:spcBef>
                  <a:spcPts val="0"/>
                </a:spcBef>
                <a:spcAft>
                  <a:spcPts val="0"/>
                </a:spcAft>
                <a:buNone/>
              </a:pPr>
              <a:r>
                <a:rPr b="1" lang="en" sz="2800">
                  <a:solidFill>
                    <a:srgbClr val="FFFFFF"/>
                  </a:solidFill>
                  <a:latin typeface="Halant"/>
                  <a:ea typeface="Halant"/>
                  <a:cs typeface="Halant"/>
                  <a:sym typeface="Halant"/>
                </a:rPr>
                <a:t>2</a:t>
              </a:r>
              <a:endParaRPr b="1" sz="2800">
                <a:solidFill>
                  <a:srgbClr val="FFFFFF"/>
                </a:solidFill>
                <a:latin typeface="Halant"/>
                <a:ea typeface="Halant"/>
                <a:cs typeface="Halant"/>
                <a:sym typeface="Halant"/>
              </a:endParaRPr>
            </a:p>
          </p:txBody>
        </p:sp>
      </p:grpSp>
      <p:pic>
        <p:nvPicPr>
          <p:cNvPr id="187" name="Google Shape;187;p27"/>
          <p:cNvPicPr preferRelativeResize="0"/>
          <p:nvPr/>
        </p:nvPicPr>
        <p:blipFill>
          <a:blip r:embed="rId5">
            <a:alphaModFix/>
          </a:blip>
          <a:stretch>
            <a:fillRect/>
          </a:stretch>
        </p:blipFill>
        <p:spPr>
          <a:xfrm>
            <a:off x="1726675" y="1427700"/>
            <a:ext cx="2357349" cy="3055999"/>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28"/>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193" name="Google Shape;193;p28"/>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194" name="Google Shape;194;p28"/>
          <p:cNvSpPr txBox="1"/>
          <p:nvPr/>
        </p:nvSpPr>
        <p:spPr>
          <a:xfrm>
            <a:off x="1277000" y="209550"/>
            <a:ext cx="6590100" cy="1031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US CAPITOL WEBQUEST</a:t>
            </a:r>
            <a:endParaRPr b="1" sz="4200">
              <a:solidFill>
                <a:srgbClr val="231F20"/>
              </a:solidFill>
              <a:latin typeface="Halant"/>
              <a:ea typeface="Halant"/>
              <a:cs typeface="Halant"/>
              <a:sym typeface="Halant"/>
            </a:endParaRPr>
          </a:p>
          <a:p>
            <a:pPr indent="0" lvl="0" marL="0" rtl="0" algn="ctr">
              <a:spcBef>
                <a:spcPts val="0"/>
              </a:spcBef>
              <a:spcAft>
                <a:spcPts val="0"/>
              </a:spcAft>
              <a:buNone/>
            </a:pPr>
            <a:r>
              <a:rPr b="1" lang="en" sz="2500">
                <a:solidFill>
                  <a:srgbClr val="C0504D"/>
                </a:solidFill>
                <a:latin typeface="Halant"/>
                <a:ea typeface="Halant"/>
                <a:cs typeface="Halant"/>
                <a:sym typeface="Halant"/>
              </a:rPr>
              <a:t>Slavery and Sectional Crisis in the 1850s</a:t>
            </a:r>
            <a:endParaRPr b="1" sz="2500">
              <a:solidFill>
                <a:srgbClr val="231F20"/>
              </a:solidFill>
              <a:latin typeface="Halant"/>
              <a:ea typeface="Halant"/>
              <a:cs typeface="Halant"/>
              <a:sym typeface="Halant"/>
            </a:endParaRPr>
          </a:p>
        </p:txBody>
      </p:sp>
      <p:grpSp>
        <p:nvGrpSpPr>
          <p:cNvPr id="195" name="Google Shape;195;p28"/>
          <p:cNvGrpSpPr/>
          <p:nvPr/>
        </p:nvGrpSpPr>
        <p:grpSpPr>
          <a:xfrm>
            <a:off x="7957927" y="-49020"/>
            <a:ext cx="724730" cy="885635"/>
            <a:chOff x="0" y="-47625"/>
            <a:chExt cx="704100" cy="860425"/>
          </a:xfrm>
        </p:grpSpPr>
        <p:sp>
          <p:nvSpPr>
            <p:cNvPr id="196" name="Google Shape;196;p28"/>
            <p:cNvSpPr/>
            <p:nvPr/>
          </p:nvSpPr>
          <p:spPr>
            <a:xfrm>
              <a:off x="0" y="0"/>
              <a:ext cx="703982" cy="812800"/>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F1AF4B"/>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sp>
          <p:nvSpPr>
            <p:cNvPr id="197" name="Google Shape;197;p28"/>
            <p:cNvSpPr txBox="1"/>
            <p:nvPr/>
          </p:nvSpPr>
          <p:spPr>
            <a:xfrm>
              <a:off x="0" y="-47625"/>
              <a:ext cx="704100" cy="733500"/>
            </a:xfrm>
            <a:prstGeom prst="rect">
              <a:avLst/>
            </a:prstGeom>
            <a:noFill/>
            <a:ln>
              <a:noFill/>
            </a:ln>
          </p:spPr>
          <p:txBody>
            <a:bodyPr anchorCtr="0" anchor="ctr" bIns="25400" lIns="25400" spcFirstLastPara="1" rIns="25400" wrap="square" tIns="25400">
              <a:noAutofit/>
            </a:bodyPr>
            <a:lstStyle/>
            <a:p>
              <a:pPr indent="0" lvl="0" marL="0" marR="0" rtl="0" algn="l">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grpSp>
        <p:nvGrpSpPr>
          <p:cNvPr id="198" name="Google Shape;198;p28"/>
          <p:cNvGrpSpPr/>
          <p:nvPr/>
        </p:nvGrpSpPr>
        <p:grpSpPr>
          <a:xfrm>
            <a:off x="-127008" y="4615004"/>
            <a:ext cx="9398022" cy="468724"/>
            <a:chOff x="204" y="0"/>
            <a:chExt cx="25061391" cy="1249931"/>
          </a:xfrm>
        </p:grpSpPr>
        <p:grpSp>
          <p:nvGrpSpPr>
            <p:cNvPr id="199" name="Google Shape;199;p28"/>
            <p:cNvGrpSpPr/>
            <p:nvPr/>
          </p:nvGrpSpPr>
          <p:grpSpPr>
            <a:xfrm rot="5400000">
              <a:off x="12002369" y="-11663474"/>
              <a:ext cx="1249931" cy="24576878"/>
              <a:chOff x="0" y="-38100"/>
              <a:chExt cx="246900" cy="4854692"/>
            </a:xfrm>
          </p:grpSpPr>
          <p:sp>
            <p:nvSpPr>
              <p:cNvPr id="200" name="Google Shape;200;p28"/>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01" name="Google Shape;201;p28"/>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02" name="Google Shape;202;p28"/>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03" name="Google Shape;203;p28"/>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04" name="Google Shape;204;p28"/>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05" name="Google Shape;205;p28"/>
          <p:cNvSpPr txBox="1"/>
          <p:nvPr/>
        </p:nvSpPr>
        <p:spPr>
          <a:xfrm>
            <a:off x="8065975" y="9800"/>
            <a:ext cx="508500" cy="615600"/>
          </a:xfrm>
          <a:prstGeom prst="rect">
            <a:avLst/>
          </a:prstGeom>
          <a:noFill/>
          <a:ln>
            <a:noFill/>
          </a:ln>
        </p:spPr>
        <p:txBody>
          <a:bodyPr anchorCtr="0" anchor="t" bIns="91425" lIns="91425" spcFirstLastPara="1" rIns="91425" wrap="square" tIns="91425">
            <a:spAutoFit/>
          </a:bodyPr>
          <a:lstStyle/>
          <a:p>
            <a:pPr indent="0" lvl="0" marL="0" rtl="0" algn="ctr">
              <a:lnSpc>
                <a:spcPct val="140000"/>
              </a:lnSpc>
              <a:spcBef>
                <a:spcPts val="0"/>
              </a:spcBef>
              <a:spcAft>
                <a:spcPts val="0"/>
              </a:spcAft>
              <a:buNone/>
            </a:pPr>
            <a:r>
              <a:rPr b="1" lang="en" sz="2800">
                <a:solidFill>
                  <a:schemeClr val="dk1"/>
                </a:solidFill>
                <a:latin typeface="Halant"/>
                <a:ea typeface="Halant"/>
                <a:cs typeface="Halant"/>
                <a:sym typeface="Halant"/>
              </a:rPr>
              <a:t>3</a:t>
            </a:r>
            <a:endParaRPr b="1" sz="2800">
              <a:solidFill>
                <a:schemeClr val="dk1"/>
              </a:solidFill>
              <a:latin typeface="Halant"/>
              <a:ea typeface="Halant"/>
              <a:cs typeface="Halant"/>
              <a:sym typeface="Halant"/>
            </a:endParaRPr>
          </a:p>
        </p:txBody>
      </p:sp>
      <p:sp>
        <p:nvSpPr>
          <p:cNvPr id="206" name="Google Shape;206;p28"/>
          <p:cNvSpPr txBox="1"/>
          <p:nvPr/>
        </p:nvSpPr>
        <p:spPr>
          <a:xfrm>
            <a:off x="1919975" y="1412825"/>
            <a:ext cx="2773500" cy="2770500"/>
          </a:xfrm>
          <a:prstGeom prst="rect">
            <a:avLst/>
          </a:prstGeom>
          <a:noFill/>
          <a:ln>
            <a:noFill/>
          </a:ln>
        </p:spPr>
        <p:txBody>
          <a:bodyPr anchorCtr="0" anchor="t" bIns="0" lIns="0" spcFirstLastPara="1" rIns="0" wrap="square" tIns="0">
            <a:spAutoFit/>
          </a:bodyPr>
          <a:lstStyle/>
          <a:p>
            <a:pPr indent="-209550" lvl="0" marL="228600" marR="0" rtl="0" algn="l">
              <a:lnSpc>
                <a:spcPct val="100000"/>
              </a:lnSpc>
              <a:spcBef>
                <a:spcPts val="0"/>
              </a:spcBef>
              <a:spcAft>
                <a:spcPts val="0"/>
              </a:spcAft>
              <a:buClr>
                <a:srgbClr val="231F20"/>
              </a:buClr>
              <a:buSzPts val="1500"/>
              <a:buFont typeface="Inter"/>
              <a:buChar char="●"/>
            </a:pPr>
            <a:r>
              <a:rPr lang="en" sz="1500">
                <a:solidFill>
                  <a:srgbClr val="231F20"/>
                </a:solidFill>
                <a:latin typeface="Inter"/>
                <a:ea typeface="Inter"/>
                <a:cs typeface="Inter"/>
                <a:sym typeface="Inter"/>
              </a:rPr>
              <a:t>Using the US Capitol’s digital Artifact Explorer, complete a webquest about:</a:t>
            </a:r>
            <a:endParaRPr sz="1500">
              <a:solidFill>
                <a:srgbClr val="231F20"/>
              </a:solidFill>
              <a:latin typeface="Inter"/>
              <a:ea typeface="Inter"/>
              <a:cs typeface="Inter"/>
              <a:sym typeface="Inter"/>
            </a:endParaRPr>
          </a:p>
          <a:p>
            <a:pPr indent="-209550" lvl="1" marL="457200" marR="0" rtl="0" algn="l">
              <a:lnSpc>
                <a:spcPct val="100000"/>
              </a:lnSpc>
              <a:spcBef>
                <a:spcPts val="0"/>
              </a:spcBef>
              <a:spcAft>
                <a:spcPts val="0"/>
              </a:spcAft>
              <a:buClr>
                <a:srgbClr val="231F20"/>
              </a:buClr>
              <a:buSzPts val="1500"/>
              <a:buFont typeface="Inter"/>
              <a:buChar char="○"/>
            </a:pPr>
            <a:r>
              <a:rPr lang="en" sz="1500">
                <a:solidFill>
                  <a:srgbClr val="231F20"/>
                </a:solidFill>
                <a:latin typeface="Inter"/>
                <a:ea typeface="Inter"/>
                <a:cs typeface="Inter"/>
                <a:sym typeface="Inter"/>
              </a:rPr>
              <a:t>The Fugitive Slave Act</a:t>
            </a:r>
            <a:endParaRPr sz="1500">
              <a:solidFill>
                <a:srgbClr val="231F20"/>
              </a:solidFill>
              <a:latin typeface="Inter"/>
              <a:ea typeface="Inter"/>
              <a:cs typeface="Inter"/>
              <a:sym typeface="Inter"/>
            </a:endParaRPr>
          </a:p>
          <a:p>
            <a:pPr indent="-209550" lvl="1" marL="457200" marR="0" rtl="0" algn="l">
              <a:lnSpc>
                <a:spcPct val="100000"/>
              </a:lnSpc>
              <a:spcBef>
                <a:spcPts val="0"/>
              </a:spcBef>
              <a:spcAft>
                <a:spcPts val="0"/>
              </a:spcAft>
              <a:buClr>
                <a:srgbClr val="231F20"/>
              </a:buClr>
              <a:buSzPts val="1500"/>
              <a:buFont typeface="Inter"/>
              <a:buChar char="○"/>
            </a:pPr>
            <a:r>
              <a:rPr lang="en" sz="1500">
                <a:solidFill>
                  <a:srgbClr val="231F20"/>
                </a:solidFill>
                <a:latin typeface="Inter"/>
                <a:ea typeface="Inter"/>
                <a:cs typeface="Inter"/>
                <a:sym typeface="Inter"/>
              </a:rPr>
              <a:t>“Bleeding Kansas”</a:t>
            </a:r>
            <a:endParaRPr sz="1500">
              <a:solidFill>
                <a:srgbClr val="231F20"/>
              </a:solidFill>
              <a:latin typeface="Inter"/>
              <a:ea typeface="Inter"/>
              <a:cs typeface="Inter"/>
              <a:sym typeface="Inter"/>
            </a:endParaRPr>
          </a:p>
          <a:p>
            <a:pPr indent="-209550" lvl="1" marL="457200" marR="0" rtl="0" algn="l">
              <a:lnSpc>
                <a:spcPct val="100000"/>
              </a:lnSpc>
              <a:spcBef>
                <a:spcPts val="0"/>
              </a:spcBef>
              <a:spcAft>
                <a:spcPts val="0"/>
              </a:spcAft>
              <a:buClr>
                <a:srgbClr val="231F20"/>
              </a:buClr>
              <a:buSzPts val="1500"/>
              <a:buFont typeface="Inter"/>
              <a:buChar char="○"/>
            </a:pPr>
            <a:r>
              <a:rPr lang="en" sz="1500">
                <a:solidFill>
                  <a:srgbClr val="231F20"/>
                </a:solidFill>
                <a:latin typeface="Inter"/>
                <a:ea typeface="Inter"/>
                <a:cs typeface="Inter"/>
                <a:sym typeface="Inter"/>
              </a:rPr>
              <a:t>The Dred Scott Case</a:t>
            </a:r>
            <a:br>
              <a:rPr lang="en" sz="1500">
                <a:solidFill>
                  <a:srgbClr val="231F20"/>
                </a:solidFill>
                <a:latin typeface="Inter"/>
                <a:ea typeface="Inter"/>
                <a:cs typeface="Inter"/>
                <a:sym typeface="Inter"/>
              </a:rPr>
            </a:br>
            <a:endParaRPr sz="1500">
              <a:solidFill>
                <a:srgbClr val="231F20"/>
              </a:solidFill>
              <a:latin typeface="Inter"/>
              <a:ea typeface="Inter"/>
              <a:cs typeface="Inter"/>
              <a:sym typeface="Inter"/>
            </a:endParaRPr>
          </a:p>
          <a:p>
            <a:pPr indent="-209550" lvl="0" marL="228600" marR="0" rtl="0" algn="l">
              <a:lnSpc>
                <a:spcPct val="100000"/>
              </a:lnSpc>
              <a:spcBef>
                <a:spcPts val="0"/>
              </a:spcBef>
              <a:spcAft>
                <a:spcPts val="0"/>
              </a:spcAft>
              <a:buClr>
                <a:srgbClr val="231F20"/>
              </a:buClr>
              <a:buSzPts val="1500"/>
              <a:buFont typeface="Inter"/>
              <a:buChar char="●"/>
            </a:pPr>
            <a:r>
              <a:rPr lang="en" sz="1500">
                <a:solidFill>
                  <a:srgbClr val="231F20"/>
                </a:solidFill>
                <a:latin typeface="Inter"/>
                <a:ea typeface="Inter"/>
                <a:cs typeface="Inter"/>
                <a:sym typeface="Inter"/>
              </a:rPr>
              <a:t>Click the links provided to answer the questions in each section of the webquest</a:t>
            </a:r>
            <a:endParaRPr sz="1500">
              <a:solidFill>
                <a:srgbClr val="231F20"/>
              </a:solidFill>
              <a:latin typeface="Inter"/>
              <a:ea typeface="Inter"/>
              <a:cs typeface="Inter"/>
              <a:sym typeface="Inter"/>
            </a:endParaRPr>
          </a:p>
        </p:txBody>
      </p:sp>
      <p:pic>
        <p:nvPicPr>
          <p:cNvPr id="207" name="Google Shape;207;p28"/>
          <p:cNvPicPr preferRelativeResize="0"/>
          <p:nvPr/>
        </p:nvPicPr>
        <p:blipFill>
          <a:blip r:embed="rId4">
            <a:alphaModFix/>
          </a:blip>
          <a:stretch>
            <a:fillRect/>
          </a:stretch>
        </p:blipFill>
        <p:spPr>
          <a:xfrm>
            <a:off x="4845875" y="1387461"/>
            <a:ext cx="2378146" cy="3081024"/>
          </a:xfrm>
          <a:prstGeom prst="rect">
            <a:avLst/>
          </a:prstGeom>
          <a:noFill/>
          <a:ln cap="flat" cmpd="sng" w="19050">
            <a:solidFill>
              <a:schemeClr val="dk1"/>
            </a:solidFill>
            <a:prstDash val="solid"/>
            <a:round/>
            <a:headEnd len="sm" w="sm" type="none"/>
            <a:tailEnd len="sm" w="sm"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29"/>
          <p:cNvSpPr/>
          <p:nvPr/>
        </p:nvSpPr>
        <p:spPr>
          <a:xfrm>
            <a:off x="-1741340" y="-105096"/>
            <a:ext cx="3657600" cy="1238892"/>
          </a:xfrm>
          <a:custGeom>
            <a:rect b="b" l="l" r="r" t="t"/>
            <a:pathLst>
              <a:path extrusionOk="0" h="2477783" w="7315200">
                <a:moveTo>
                  <a:pt x="0" y="0"/>
                </a:moveTo>
                <a:lnTo>
                  <a:pt x="7315200" y="0"/>
                </a:lnTo>
                <a:lnTo>
                  <a:pt x="7315200" y="2477784"/>
                </a:lnTo>
                <a:lnTo>
                  <a:pt x="0" y="2477784"/>
                </a:lnTo>
                <a:lnTo>
                  <a:pt x="0" y="0"/>
                </a:lnTo>
                <a:close/>
              </a:path>
            </a:pathLst>
          </a:custGeom>
          <a:blipFill rotWithShape="1">
            <a:blip r:embed="rId3">
              <a:alphaModFix/>
            </a:blip>
            <a:stretch>
              <a:fillRect b="0" l="0" r="0" t="0"/>
            </a:stretch>
          </a:blipFill>
          <a:ln>
            <a:noFill/>
          </a:ln>
        </p:spPr>
      </p:sp>
      <p:sp>
        <p:nvSpPr>
          <p:cNvPr id="213" name="Google Shape;213;p29"/>
          <p:cNvSpPr/>
          <p:nvPr/>
        </p:nvSpPr>
        <p:spPr>
          <a:xfrm>
            <a:off x="6491430" y="3352077"/>
            <a:ext cx="3657600" cy="1238892"/>
          </a:xfrm>
          <a:custGeom>
            <a:rect b="b" l="l" r="r" t="t"/>
            <a:pathLst>
              <a:path extrusionOk="0" h="2477783" w="7315200">
                <a:moveTo>
                  <a:pt x="0" y="0"/>
                </a:moveTo>
                <a:lnTo>
                  <a:pt x="7315200" y="0"/>
                </a:lnTo>
                <a:lnTo>
                  <a:pt x="7315200" y="2477783"/>
                </a:lnTo>
                <a:lnTo>
                  <a:pt x="0" y="2477783"/>
                </a:lnTo>
                <a:lnTo>
                  <a:pt x="0" y="0"/>
                </a:lnTo>
                <a:close/>
              </a:path>
            </a:pathLst>
          </a:custGeom>
          <a:blipFill rotWithShape="1">
            <a:blip r:embed="rId3">
              <a:alphaModFix/>
            </a:blip>
            <a:stretch>
              <a:fillRect b="0" l="0" r="0" t="0"/>
            </a:stretch>
          </a:blipFill>
          <a:ln>
            <a:noFill/>
          </a:ln>
        </p:spPr>
      </p:sp>
      <p:sp>
        <p:nvSpPr>
          <p:cNvPr id="214" name="Google Shape;214;p29"/>
          <p:cNvSpPr txBox="1"/>
          <p:nvPr/>
        </p:nvSpPr>
        <p:spPr>
          <a:xfrm>
            <a:off x="864075" y="209550"/>
            <a:ext cx="7002900" cy="1031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None/>
            </a:pPr>
            <a:r>
              <a:rPr b="1" lang="en" sz="4200">
                <a:solidFill>
                  <a:srgbClr val="231F20"/>
                </a:solidFill>
                <a:latin typeface="Halant"/>
                <a:ea typeface="Halant"/>
                <a:cs typeface="Halant"/>
                <a:sym typeface="Halant"/>
              </a:rPr>
              <a:t>FORMATIVE ASSESSMENT</a:t>
            </a:r>
            <a:endParaRPr b="1" sz="4200">
              <a:solidFill>
                <a:srgbClr val="231F20"/>
              </a:solidFill>
              <a:latin typeface="Halant"/>
              <a:ea typeface="Halant"/>
              <a:cs typeface="Halant"/>
              <a:sym typeface="Halant"/>
            </a:endParaRPr>
          </a:p>
          <a:p>
            <a:pPr indent="0" lvl="0" marL="0" rtl="0" algn="ctr">
              <a:spcBef>
                <a:spcPts val="0"/>
              </a:spcBef>
              <a:spcAft>
                <a:spcPts val="0"/>
              </a:spcAft>
              <a:buNone/>
            </a:pPr>
            <a:r>
              <a:rPr b="1" lang="en" sz="2500">
                <a:solidFill>
                  <a:srgbClr val="C0504D"/>
                </a:solidFill>
                <a:latin typeface="Halant"/>
                <a:ea typeface="Halant"/>
                <a:cs typeface="Halant"/>
                <a:sym typeface="Halant"/>
              </a:rPr>
              <a:t>THE FUGITIVE SLAVE ACT</a:t>
            </a:r>
            <a:endParaRPr b="1" sz="2500">
              <a:solidFill>
                <a:srgbClr val="231F20"/>
              </a:solidFill>
              <a:latin typeface="Halant"/>
              <a:ea typeface="Halant"/>
              <a:cs typeface="Halant"/>
              <a:sym typeface="Halant"/>
            </a:endParaRPr>
          </a:p>
        </p:txBody>
      </p:sp>
      <p:sp>
        <p:nvSpPr>
          <p:cNvPr id="215" name="Google Shape;215;p29"/>
          <p:cNvSpPr/>
          <p:nvPr/>
        </p:nvSpPr>
        <p:spPr>
          <a:xfrm>
            <a:off x="7957927" y="0"/>
            <a:ext cx="725101" cy="837184"/>
          </a:xfrm>
          <a:custGeom>
            <a:rect b="b" l="l" r="r" t="t"/>
            <a:pathLst>
              <a:path extrusionOk="0" h="812800" w="703982">
                <a:moveTo>
                  <a:pt x="234787" y="793731"/>
                </a:moveTo>
                <a:cubicBezTo>
                  <a:pt x="270879" y="805245"/>
                  <a:pt x="311910" y="812800"/>
                  <a:pt x="352180" y="812800"/>
                </a:cubicBezTo>
                <a:cubicBezTo>
                  <a:pt x="392452" y="812800"/>
                  <a:pt x="431204" y="806323"/>
                  <a:pt x="466915" y="794809"/>
                </a:cubicBezTo>
                <a:cubicBezTo>
                  <a:pt x="467675" y="794450"/>
                  <a:pt x="468435" y="794450"/>
                  <a:pt x="469194" y="794090"/>
                </a:cubicBezTo>
                <a:cubicBezTo>
                  <a:pt x="603304" y="748035"/>
                  <a:pt x="702082" y="626421"/>
                  <a:pt x="703982" y="484298"/>
                </a:cubicBezTo>
                <a:lnTo>
                  <a:pt x="703982" y="0"/>
                </a:lnTo>
                <a:lnTo>
                  <a:pt x="0" y="0"/>
                </a:lnTo>
                <a:lnTo>
                  <a:pt x="0" y="483939"/>
                </a:lnTo>
                <a:cubicBezTo>
                  <a:pt x="1900" y="627140"/>
                  <a:pt x="99158" y="748755"/>
                  <a:pt x="234787" y="793731"/>
                </a:cubicBezTo>
                <a:close/>
              </a:path>
            </a:pathLst>
          </a:custGeom>
          <a:solidFill>
            <a:srgbClr val="C0504D"/>
          </a:solidFill>
          <a:ln>
            <a:noFill/>
          </a:ln>
        </p:spPr>
        <p:txBody>
          <a:bodyPr anchorCtr="0" anchor="ctr" bIns="45725" lIns="45725" spcFirstLastPara="1" rIns="45725" wrap="square" tIns="45725">
            <a:noAutofit/>
          </a:bodyPr>
          <a:lstStyle/>
          <a:p>
            <a:pPr indent="0" lvl="0" marL="0" rtl="0" algn="l">
              <a:spcBef>
                <a:spcPts val="0"/>
              </a:spcBef>
              <a:spcAft>
                <a:spcPts val="0"/>
              </a:spcAft>
              <a:buNone/>
            </a:pPr>
            <a:r>
              <a:t/>
            </a:r>
            <a:endParaRPr/>
          </a:p>
        </p:txBody>
      </p:sp>
      <p:grpSp>
        <p:nvGrpSpPr>
          <p:cNvPr id="216" name="Google Shape;216;p29"/>
          <p:cNvGrpSpPr/>
          <p:nvPr/>
        </p:nvGrpSpPr>
        <p:grpSpPr>
          <a:xfrm>
            <a:off x="-127008" y="4615004"/>
            <a:ext cx="9398022" cy="468724"/>
            <a:chOff x="204" y="0"/>
            <a:chExt cx="25061391" cy="1249931"/>
          </a:xfrm>
        </p:grpSpPr>
        <p:grpSp>
          <p:nvGrpSpPr>
            <p:cNvPr id="217" name="Google Shape;217;p29"/>
            <p:cNvGrpSpPr/>
            <p:nvPr/>
          </p:nvGrpSpPr>
          <p:grpSpPr>
            <a:xfrm rot="5400000">
              <a:off x="12002369" y="-11663474"/>
              <a:ext cx="1249931" cy="24576878"/>
              <a:chOff x="0" y="-38100"/>
              <a:chExt cx="246900" cy="4854692"/>
            </a:xfrm>
          </p:grpSpPr>
          <p:sp>
            <p:nvSpPr>
              <p:cNvPr id="218" name="Google Shape;218;p29"/>
              <p:cNvSpPr/>
              <p:nvPr/>
            </p:nvSpPr>
            <p:spPr>
              <a:xfrm>
                <a:off x="0" y="0"/>
                <a:ext cx="246798" cy="4816592"/>
              </a:xfrm>
              <a:custGeom>
                <a:rect b="b" l="l" r="r" t="t"/>
                <a:pathLst>
                  <a:path extrusionOk="0" h="4816592" w="246798">
                    <a:moveTo>
                      <a:pt x="0" y="0"/>
                    </a:moveTo>
                    <a:lnTo>
                      <a:pt x="246798" y="0"/>
                    </a:lnTo>
                    <a:lnTo>
                      <a:pt x="246798" y="4816592"/>
                    </a:lnTo>
                    <a:lnTo>
                      <a:pt x="0" y="4816592"/>
                    </a:lnTo>
                    <a:close/>
                  </a:path>
                </a:pathLst>
              </a:custGeom>
              <a:solidFill>
                <a:srgbClr val="EFFEF9"/>
              </a:solidFill>
              <a:ln>
                <a:noFill/>
              </a:ln>
            </p:spPr>
          </p:sp>
          <p:sp>
            <p:nvSpPr>
              <p:cNvPr id="219" name="Google Shape;219;p29"/>
              <p:cNvSpPr txBox="1"/>
              <p:nvPr/>
            </p:nvSpPr>
            <p:spPr>
              <a:xfrm>
                <a:off x="0" y="-38100"/>
                <a:ext cx="246900" cy="4854600"/>
              </a:xfrm>
              <a:prstGeom prst="rect">
                <a:avLst/>
              </a:prstGeom>
              <a:noFill/>
              <a:ln>
                <a:noFill/>
              </a:ln>
            </p:spPr>
            <p:txBody>
              <a:bodyPr anchorCtr="0" anchor="ctr" bIns="25400" lIns="25400" spcFirstLastPara="1" rIns="25400" wrap="square" tIns="25400">
                <a:noAutofit/>
              </a:bodyPr>
              <a:lstStyle/>
              <a:p>
                <a:pPr indent="0" lvl="0" marL="0" marR="0" rtl="0" algn="ctr">
                  <a:lnSpc>
                    <a:spcPct val="147722"/>
                  </a:lnSpc>
                  <a:spcBef>
                    <a:spcPts val="0"/>
                  </a:spcBef>
                  <a:spcAft>
                    <a:spcPts val="0"/>
                  </a:spcAft>
                  <a:buNone/>
                </a:pPr>
                <a:r>
                  <a:t/>
                </a:r>
                <a:endParaRPr b="0" i="0" sz="900" u="none" cap="none" strike="noStrike">
                  <a:solidFill>
                    <a:schemeClr val="dk1"/>
                  </a:solidFill>
                  <a:latin typeface="Calibri"/>
                  <a:ea typeface="Calibri"/>
                  <a:cs typeface="Calibri"/>
                  <a:sym typeface="Calibri"/>
                </a:endParaRPr>
              </a:p>
            </p:txBody>
          </p:sp>
        </p:grpSp>
        <p:sp>
          <p:nvSpPr>
            <p:cNvPr id="220" name="Google Shape;220;p29"/>
            <p:cNvSpPr txBox="1"/>
            <p:nvPr/>
          </p:nvSpPr>
          <p:spPr>
            <a:xfrm>
              <a:off x="7951598" y="305302"/>
              <a:ext cx="9176100" cy="574500"/>
            </a:xfrm>
            <a:prstGeom prst="rect">
              <a:avLst/>
            </a:prstGeom>
            <a:noFill/>
            <a:ln>
              <a:noFill/>
            </a:ln>
          </p:spPr>
          <p:txBody>
            <a:bodyPr anchorCtr="0" anchor="t" bIns="0" lIns="0" spcFirstLastPara="1" rIns="0" wrap="square" tIns="0">
              <a:spAutoFit/>
            </a:bodyPr>
            <a:lstStyle/>
            <a:p>
              <a:pPr indent="0" lvl="0" marL="0" marR="0" rtl="0" algn="ctr">
                <a:lnSpc>
                  <a:spcPct val="139963"/>
                </a:lnSpc>
                <a:spcBef>
                  <a:spcPts val="0"/>
                </a:spcBef>
                <a:spcAft>
                  <a:spcPts val="0"/>
                </a:spcAft>
                <a:buNone/>
              </a:pPr>
              <a:r>
                <a:rPr b="1" i="0" lang="en" sz="1400" u="none" cap="none" strike="noStrike">
                  <a:solidFill>
                    <a:srgbClr val="231F20"/>
                  </a:solidFill>
                  <a:latin typeface="Halant"/>
                  <a:ea typeface="Halant"/>
                  <a:cs typeface="Halant"/>
                  <a:sym typeface="Halant"/>
                </a:rPr>
                <a:t>© Thinking Nation </a:t>
              </a:r>
              <a:r>
                <a:rPr b="1" lang="en" sz="1400">
                  <a:solidFill>
                    <a:srgbClr val="231F20"/>
                  </a:solidFill>
                  <a:latin typeface="Halant"/>
                  <a:ea typeface="Halant"/>
                  <a:cs typeface="Halant"/>
                  <a:sym typeface="Halant"/>
                </a:rPr>
                <a:t>2025</a:t>
              </a:r>
              <a:endParaRPr sz="700"/>
            </a:p>
          </p:txBody>
        </p:sp>
        <p:cxnSp>
          <p:nvCxnSpPr>
            <p:cNvPr id="221" name="Google Shape;221;p29"/>
            <p:cNvCxnSpPr/>
            <p:nvPr/>
          </p:nvCxnSpPr>
          <p:spPr>
            <a:xfrm>
              <a:off x="204" y="612007"/>
              <a:ext cx="9473700" cy="25500"/>
            </a:xfrm>
            <a:prstGeom prst="straightConnector1">
              <a:avLst/>
            </a:prstGeom>
            <a:noFill/>
            <a:ln cap="flat" cmpd="sng" w="152400">
              <a:solidFill>
                <a:srgbClr val="231F20"/>
              </a:solidFill>
              <a:prstDash val="solid"/>
              <a:round/>
              <a:headEnd len="sm" w="sm" type="none"/>
              <a:tailEnd len="sm" w="sm" type="none"/>
            </a:ln>
          </p:spPr>
        </p:cxnSp>
        <p:cxnSp>
          <p:nvCxnSpPr>
            <p:cNvPr id="222" name="Google Shape;222;p29"/>
            <p:cNvCxnSpPr/>
            <p:nvPr/>
          </p:nvCxnSpPr>
          <p:spPr>
            <a:xfrm>
              <a:off x="15587895" y="612007"/>
              <a:ext cx="9473700" cy="25500"/>
            </a:xfrm>
            <a:prstGeom prst="straightConnector1">
              <a:avLst/>
            </a:prstGeom>
            <a:noFill/>
            <a:ln cap="flat" cmpd="sng" w="152400">
              <a:solidFill>
                <a:srgbClr val="231F20"/>
              </a:solidFill>
              <a:prstDash val="solid"/>
              <a:round/>
              <a:headEnd len="sm" w="sm" type="none"/>
              <a:tailEnd len="sm" w="sm" type="none"/>
            </a:ln>
          </p:spPr>
        </p:cxnSp>
      </p:grpSp>
      <p:sp>
        <p:nvSpPr>
          <p:cNvPr id="223" name="Google Shape;223;p29"/>
          <p:cNvSpPr txBox="1"/>
          <p:nvPr/>
        </p:nvSpPr>
        <p:spPr>
          <a:xfrm>
            <a:off x="8065975" y="9800"/>
            <a:ext cx="508500" cy="615600"/>
          </a:xfrm>
          <a:prstGeom prst="rect">
            <a:avLst/>
          </a:prstGeom>
          <a:noFill/>
          <a:ln>
            <a:noFill/>
          </a:ln>
        </p:spPr>
        <p:txBody>
          <a:bodyPr anchorCtr="0" anchor="t" bIns="91425" lIns="91425" spcFirstLastPara="1" rIns="91425" wrap="square" tIns="91425">
            <a:spAutoFit/>
          </a:bodyPr>
          <a:lstStyle/>
          <a:p>
            <a:pPr indent="0" lvl="0" marL="0" rtl="0" algn="ctr">
              <a:lnSpc>
                <a:spcPct val="140000"/>
              </a:lnSpc>
              <a:spcBef>
                <a:spcPts val="0"/>
              </a:spcBef>
              <a:spcAft>
                <a:spcPts val="0"/>
              </a:spcAft>
              <a:buNone/>
            </a:pPr>
            <a:r>
              <a:rPr b="1" lang="en" sz="2800">
                <a:solidFill>
                  <a:schemeClr val="dk1"/>
                </a:solidFill>
                <a:latin typeface="Halant"/>
                <a:ea typeface="Halant"/>
                <a:cs typeface="Halant"/>
                <a:sym typeface="Halant"/>
              </a:rPr>
              <a:t>3</a:t>
            </a:r>
            <a:endParaRPr b="1" sz="2800">
              <a:solidFill>
                <a:schemeClr val="dk1"/>
              </a:solidFill>
              <a:latin typeface="Halant"/>
              <a:ea typeface="Halant"/>
              <a:cs typeface="Halant"/>
              <a:sym typeface="Halant"/>
            </a:endParaRPr>
          </a:p>
        </p:txBody>
      </p:sp>
      <p:pic>
        <p:nvPicPr>
          <p:cNvPr id="224" name="Google Shape;224;p29"/>
          <p:cNvPicPr preferRelativeResize="0"/>
          <p:nvPr/>
        </p:nvPicPr>
        <p:blipFill>
          <a:blip r:embed="rId4">
            <a:alphaModFix/>
          </a:blip>
          <a:stretch>
            <a:fillRect/>
          </a:stretch>
        </p:blipFill>
        <p:spPr>
          <a:xfrm>
            <a:off x="399300" y="1402331"/>
            <a:ext cx="2363236" cy="3060272"/>
          </a:xfrm>
          <a:prstGeom prst="rect">
            <a:avLst/>
          </a:prstGeom>
          <a:noFill/>
          <a:ln cap="flat" cmpd="sng" w="19050">
            <a:solidFill>
              <a:schemeClr val="dk1"/>
            </a:solidFill>
            <a:prstDash val="solid"/>
            <a:round/>
            <a:headEnd len="sm" w="sm" type="none"/>
            <a:tailEnd len="sm" w="sm" type="none"/>
          </a:ln>
        </p:spPr>
      </p:pic>
      <p:pic>
        <p:nvPicPr>
          <p:cNvPr id="225" name="Google Shape;225;p29"/>
          <p:cNvPicPr preferRelativeResize="0"/>
          <p:nvPr/>
        </p:nvPicPr>
        <p:blipFill>
          <a:blip r:embed="rId5">
            <a:alphaModFix/>
          </a:blip>
          <a:stretch>
            <a:fillRect/>
          </a:stretch>
        </p:blipFill>
        <p:spPr>
          <a:xfrm>
            <a:off x="2914936" y="1402331"/>
            <a:ext cx="2364323" cy="3060273"/>
          </a:xfrm>
          <a:prstGeom prst="rect">
            <a:avLst/>
          </a:prstGeom>
          <a:noFill/>
          <a:ln cap="flat" cmpd="sng" w="19050">
            <a:solidFill>
              <a:schemeClr val="dk1"/>
            </a:solidFill>
            <a:prstDash val="solid"/>
            <a:round/>
            <a:headEnd len="sm" w="sm" type="none"/>
            <a:tailEnd len="sm" w="sm" type="none"/>
          </a:ln>
        </p:spPr>
      </p:pic>
      <p:sp>
        <p:nvSpPr>
          <p:cNvPr id="226" name="Google Shape;226;p29"/>
          <p:cNvSpPr txBox="1"/>
          <p:nvPr/>
        </p:nvSpPr>
        <p:spPr>
          <a:xfrm>
            <a:off x="5431650" y="1402250"/>
            <a:ext cx="2579700" cy="3060300"/>
          </a:xfrm>
          <a:prstGeom prst="rect">
            <a:avLst/>
          </a:prstGeom>
          <a:solidFill>
            <a:schemeClr val="lt1"/>
          </a:solidFill>
          <a:ln>
            <a:noFill/>
          </a:ln>
        </p:spPr>
        <p:txBody>
          <a:bodyPr anchorCtr="0" anchor="ctr" bIns="116075" lIns="116075" spcFirstLastPara="1" rIns="116075" wrap="square" tIns="116075">
            <a:noAutofit/>
          </a:bodyPr>
          <a:lstStyle/>
          <a:p>
            <a:pPr indent="0" lvl="0" marL="0" rtl="0" algn="l">
              <a:spcBef>
                <a:spcPts val="0"/>
              </a:spcBef>
              <a:spcAft>
                <a:spcPts val="0"/>
              </a:spcAft>
              <a:buNone/>
            </a:pPr>
            <a:r>
              <a:rPr b="1" lang="en">
                <a:solidFill>
                  <a:srgbClr val="000000"/>
                </a:solidFill>
                <a:latin typeface="Inter"/>
                <a:ea typeface="Inter"/>
                <a:cs typeface="Inter"/>
                <a:sym typeface="Inter"/>
              </a:rPr>
              <a:t>Directions</a:t>
            </a:r>
            <a:r>
              <a:rPr lang="en">
                <a:solidFill>
                  <a:srgbClr val="000000"/>
                </a:solidFill>
                <a:latin typeface="Inter"/>
                <a:ea typeface="Inter"/>
                <a:cs typeface="Inter"/>
                <a:sym typeface="Inter"/>
              </a:rPr>
              <a:t>:</a:t>
            </a:r>
            <a:r>
              <a:rPr lang="en">
                <a:solidFill>
                  <a:srgbClr val="000000"/>
                </a:solidFill>
                <a:latin typeface="Inter"/>
                <a:ea typeface="Inter"/>
                <a:cs typeface="Inter"/>
                <a:sym typeface="Inter"/>
              </a:rPr>
              <a:t> Read the following historical context and primary source. Then, answer the questions on causation that follow. The multiple choice questions for this formative assessment are Weighted Multiple Choice (WMC) Questions. The two best answers are 2 points, the next-best answer is 1 point, and the incorrect answer is 0 points.</a:t>
            </a:r>
            <a:endParaRPr>
              <a:solidFill>
                <a:srgbClr val="000000"/>
              </a:solidFill>
              <a:latin typeface="Inter"/>
              <a:ea typeface="Inter"/>
              <a:cs typeface="Inter"/>
              <a:sym typeface="Inter"/>
            </a:endParaRPr>
          </a:p>
        </p:txBody>
      </p:sp>
      <p:pic>
        <p:nvPicPr>
          <p:cNvPr id="227" name="Google Shape;227;p29"/>
          <p:cNvPicPr preferRelativeResize="0"/>
          <p:nvPr/>
        </p:nvPicPr>
        <p:blipFill>
          <a:blip r:embed="rId6">
            <a:alphaModFix/>
          </a:blip>
          <a:stretch>
            <a:fillRect/>
          </a:stretch>
        </p:blipFill>
        <p:spPr>
          <a:xfrm>
            <a:off x="7316277" y="713072"/>
            <a:ext cx="1127875" cy="11279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